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0" r:id="rId2"/>
  </p:sldMasterIdLst>
  <p:notesMasterIdLst>
    <p:notesMasterId r:id="rId7"/>
  </p:notesMasterIdLst>
  <p:sldIdLst>
    <p:sldId id="274" r:id="rId3"/>
    <p:sldId id="275" r:id="rId4"/>
    <p:sldId id="276" r:id="rId5"/>
    <p:sldId id="277" r:id="rId6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ma" initials="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47"/>
    <a:srgbClr val="DDDDDD"/>
    <a:srgbClr val="B2B2B2"/>
    <a:srgbClr val="808080"/>
    <a:srgbClr val="E04E4E"/>
    <a:srgbClr val="B2F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ен стил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49" autoAdjust="0"/>
    <p:restoredTop sz="86323" autoAdjust="0"/>
  </p:normalViewPr>
  <p:slideViewPr>
    <p:cSldViewPr snapToGrid="0">
      <p:cViewPr>
        <p:scale>
          <a:sx n="80" d="100"/>
          <a:sy n="80" d="100"/>
        </p:scale>
        <p:origin x="-276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6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D1A73-8C73-48B8-A61C-1E6FE1A4A787}" type="datetimeFigureOut">
              <a:rPr lang="bg-BG" smtClean="0"/>
              <a:t>1.3.2015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55406-8820-4912-B81C-E019C68C18F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00609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авоъгълник 25"/>
          <p:cNvSpPr/>
          <p:nvPr userDrawn="1"/>
        </p:nvSpPr>
        <p:spPr>
          <a:xfrm>
            <a:off x="-13447" y="-26894"/>
            <a:ext cx="2407024" cy="688489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lumMod val="67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7" name="Правоъгълник 26"/>
          <p:cNvSpPr/>
          <p:nvPr userDrawn="1"/>
        </p:nvSpPr>
        <p:spPr>
          <a:xfrm>
            <a:off x="9686364" y="-13447"/>
            <a:ext cx="2519083" cy="6871447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lumMod val="67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Текстово поле 9"/>
              <p:cNvSpPr txBox="1"/>
              <p:nvPr userDrawn="1"/>
            </p:nvSpPr>
            <p:spPr>
              <a:xfrm rot="476090">
                <a:off x="8390110" y="2743997"/>
                <a:ext cx="1279517" cy="1814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6000" b="1" i="1" smtClean="0">
                              <a:solidFill>
                                <a:srgbClr val="DDDDDD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bg-BG" sz="6000" b="1" i="1" smtClean="0">
                              <a:solidFill>
                                <a:srgbClr val="DDDDDD"/>
                              </a:solidFill>
                              <a:latin typeface="Cambria Math"/>
                            </a:rPr>
                            <m:t>𝟕</m:t>
                          </m:r>
                        </m:num>
                        <m:den>
                          <m:r>
                            <a:rPr lang="bg-BG" sz="6000" b="1" i="1" smtClean="0">
                              <a:solidFill>
                                <a:srgbClr val="DDDDDD"/>
                              </a:solidFill>
                              <a:latin typeface="Cambria Math"/>
                            </a:rPr>
                            <m:t>𝟏𝟐</m:t>
                          </m:r>
                        </m:den>
                      </m:f>
                    </m:oMath>
                  </m:oMathPara>
                </a14:m>
                <a:endParaRPr lang="bg-BG" sz="6000" b="1" dirty="0">
                  <a:solidFill>
                    <a:srgbClr val="DDDDDD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Текстово поле 9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 rot="476090">
                <a:off x="8390110" y="2743997"/>
                <a:ext cx="1279517" cy="18149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Текстово поле 10"/>
              <p:cNvSpPr txBox="1"/>
              <p:nvPr userDrawn="1"/>
            </p:nvSpPr>
            <p:spPr>
              <a:xfrm rot="21433673">
                <a:off x="257243" y="319237"/>
                <a:ext cx="1895071" cy="1993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6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bg-BG" sz="6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𝟏𝟎𝟎</m:t>
                          </m:r>
                        </m:num>
                        <m:den>
                          <m:r>
                            <a:rPr lang="bg-BG" sz="66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𝟏𝟒</m:t>
                          </m:r>
                        </m:den>
                      </m:f>
                    </m:oMath>
                  </m:oMathPara>
                </a14:m>
                <a:endParaRPr lang="bg-BG" sz="66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Текстово поле 10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 rot="21433673">
                <a:off x="257243" y="319237"/>
                <a:ext cx="1895071" cy="19938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Текстово поле 11"/>
              <p:cNvSpPr txBox="1"/>
              <p:nvPr userDrawn="1"/>
            </p:nvSpPr>
            <p:spPr>
              <a:xfrm rot="658883">
                <a:off x="266013" y="3718678"/>
                <a:ext cx="1279517" cy="18397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6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bg-BG" sz="6000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𝟓</m:t>
                          </m:r>
                        </m:num>
                        <m:den>
                          <m:r>
                            <a:rPr lang="bg-BG" sz="6000" b="1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𝟐𝟏</m:t>
                          </m:r>
                        </m:den>
                      </m:f>
                    </m:oMath>
                  </m:oMathPara>
                </a14:m>
                <a:endParaRPr lang="bg-BG" sz="6000" b="1" i="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Текстово поле 11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 rot="658883">
                <a:off x="266013" y="3718678"/>
                <a:ext cx="1279517" cy="183973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Текстово поле 12"/>
              <p:cNvSpPr txBox="1"/>
              <p:nvPr userDrawn="1"/>
            </p:nvSpPr>
            <p:spPr>
              <a:xfrm rot="21027942">
                <a:off x="2708326" y="2727708"/>
                <a:ext cx="946092" cy="2173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7200" b="1" i="1" smtClean="0">
                              <a:solidFill>
                                <a:srgbClr val="DDDDDD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bg-BG" sz="7200" b="1" i="0" smtClean="0">
                              <a:solidFill>
                                <a:srgbClr val="DDDDDD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bg-BG" sz="7200" b="1" i="0" smtClean="0">
                              <a:solidFill>
                                <a:srgbClr val="DDDDDD"/>
                              </a:solidFill>
                              <a:latin typeface="Cambria Math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bg-BG" sz="7200" b="1" i="0" dirty="0">
                  <a:solidFill>
                    <a:srgbClr val="DDDDDD"/>
                  </a:solidFill>
                </a:endParaRPr>
              </a:p>
            </p:txBody>
          </p:sp>
        </mc:Choice>
        <mc:Fallback xmlns="">
          <p:sp>
            <p:nvSpPr>
              <p:cNvPr id="13" name="Текстово поле 12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 rot="21027942">
                <a:off x="2708326" y="2727708"/>
                <a:ext cx="946092" cy="21738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Текстово поле 16"/>
              <p:cNvSpPr txBox="1"/>
              <p:nvPr userDrawn="1"/>
            </p:nvSpPr>
            <p:spPr>
              <a:xfrm rot="20904786">
                <a:off x="981635" y="5182275"/>
                <a:ext cx="1411941" cy="1549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bg-BG" sz="6600" b="1" i="0" dirty="0" smtClean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6600" b="1" i="1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bg-BG" sz="6600" b="1" i="0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/>
                          </a:rPr>
                          <m:t>𝟕</m:t>
                        </m:r>
                      </m:num>
                      <m:den>
                        <m:r>
                          <a:rPr lang="bg-BG" sz="6600" b="1" i="0" smtClean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Cambria Math"/>
                          </a:rPr>
                          <m:t>𝟏𝟐</m:t>
                        </m:r>
                      </m:den>
                    </m:f>
                  </m:oMath>
                </a14:m>
                <a:endParaRPr lang="bg-BG" sz="6600" b="1" i="0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Текстово поле 16"/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 rot="20904786">
                <a:off x="981635" y="5182275"/>
                <a:ext cx="1411941" cy="1549720"/>
              </a:xfrm>
              <a:prstGeom prst="rect">
                <a:avLst/>
              </a:prstGeom>
              <a:blipFill rotWithShape="1">
                <a:blip r:embed="rId6"/>
                <a:stretch>
                  <a:fillRect l="-23297" b="-18581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Текстово поле 17"/>
          <p:cNvSpPr txBox="1"/>
          <p:nvPr userDrawn="1"/>
        </p:nvSpPr>
        <p:spPr>
          <a:xfrm rot="20633914">
            <a:off x="-80488" y="2614366"/>
            <a:ext cx="2943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800" b="1" dirty="0" smtClean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0.00568</a:t>
            </a:r>
            <a:endParaRPr lang="bg-BG" sz="4800" b="1" dirty="0">
              <a:solidFill>
                <a:schemeClr val="accent5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Равнобедрен триъгълник 18"/>
          <p:cNvSpPr/>
          <p:nvPr userDrawn="1"/>
        </p:nvSpPr>
        <p:spPr>
          <a:xfrm rot="21022644">
            <a:off x="10468246" y="373517"/>
            <a:ext cx="1545075" cy="1312568"/>
          </a:xfrm>
          <a:custGeom>
            <a:avLst/>
            <a:gdLst>
              <a:gd name="connsiteX0" fmla="*/ 0 w 1196789"/>
              <a:gd name="connsiteY0" fmla="*/ 1183341 h 1183341"/>
              <a:gd name="connsiteX1" fmla="*/ 598395 w 1196789"/>
              <a:gd name="connsiteY1" fmla="*/ 0 h 1183341"/>
              <a:gd name="connsiteX2" fmla="*/ 1196789 w 1196789"/>
              <a:gd name="connsiteY2" fmla="*/ 1183341 h 1183341"/>
              <a:gd name="connsiteX3" fmla="*/ 0 w 1196789"/>
              <a:gd name="connsiteY3" fmla="*/ 1183341 h 1183341"/>
              <a:gd name="connsiteX0" fmla="*/ 0 w 1556771"/>
              <a:gd name="connsiteY0" fmla="*/ 1183341 h 1312568"/>
              <a:gd name="connsiteX1" fmla="*/ 598395 w 1556771"/>
              <a:gd name="connsiteY1" fmla="*/ 0 h 1312568"/>
              <a:gd name="connsiteX2" fmla="*/ 1556771 w 1556771"/>
              <a:gd name="connsiteY2" fmla="*/ 1312568 h 1312568"/>
              <a:gd name="connsiteX3" fmla="*/ 0 w 1556771"/>
              <a:gd name="connsiteY3" fmla="*/ 1183341 h 1312568"/>
              <a:gd name="connsiteX0" fmla="*/ 0 w 1545075"/>
              <a:gd name="connsiteY0" fmla="*/ 953462 h 1312568"/>
              <a:gd name="connsiteX1" fmla="*/ 586699 w 1545075"/>
              <a:gd name="connsiteY1" fmla="*/ 0 h 1312568"/>
              <a:gd name="connsiteX2" fmla="*/ 1545075 w 1545075"/>
              <a:gd name="connsiteY2" fmla="*/ 1312568 h 1312568"/>
              <a:gd name="connsiteX3" fmla="*/ 0 w 1545075"/>
              <a:gd name="connsiteY3" fmla="*/ 953462 h 131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5075" h="1312568">
                <a:moveTo>
                  <a:pt x="0" y="953462"/>
                </a:moveTo>
                <a:lnTo>
                  <a:pt x="586699" y="0"/>
                </a:lnTo>
                <a:lnTo>
                  <a:pt x="1545075" y="1312568"/>
                </a:lnTo>
                <a:lnTo>
                  <a:pt x="0" y="953462"/>
                </a:ln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0" name="Куб 19"/>
          <p:cNvSpPr/>
          <p:nvPr userDrawn="1"/>
        </p:nvSpPr>
        <p:spPr>
          <a:xfrm rot="20667596">
            <a:off x="9921346" y="2043573"/>
            <a:ext cx="1342975" cy="1172925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1" name="Трапец 20"/>
          <p:cNvSpPr/>
          <p:nvPr userDrawn="1"/>
        </p:nvSpPr>
        <p:spPr>
          <a:xfrm rot="1045830">
            <a:off x="10656702" y="5582755"/>
            <a:ext cx="1168163" cy="914400"/>
          </a:xfrm>
          <a:prstGeom prst="trapezoi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2" name="Плюс 21"/>
          <p:cNvSpPr/>
          <p:nvPr userDrawn="1"/>
        </p:nvSpPr>
        <p:spPr>
          <a:xfrm>
            <a:off x="102502" y="2357713"/>
            <a:ext cx="537882" cy="510989"/>
          </a:xfrm>
          <a:prstGeom prst="mathPlu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4" name="Равно 23"/>
          <p:cNvSpPr/>
          <p:nvPr userDrawn="1"/>
        </p:nvSpPr>
        <p:spPr>
          <a:xfrm>
            <a:off x="1586753" y="3837292"/>
            <a:ext cx="612667" cy="438873"/>
          </a:xfrm>
          <a:prstGeom prst="mathEqual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16" name="Freeform 15"/>
          <p:cNvSpPr/>
          <p:nvPr userDrawn="1"/>
        </p:nvSpPr>
        <p:spPr>
          <a:xfrm rot="2741435">
            <a:off x="11259818" y="4243111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3" name="Freeform 22"/>
          <p:cNvSpPr/>
          <p:nvPr userDrawn="1"/>
        </p:nvSpPr>
        <p:spPr>
          <a:xfrm rot="18841176">
            <a:off x="10815057" y="3637526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8" name="Freeform 27"/>
          <p:cNvSpPr/>
          <p:nvPr userDrawn="1"/>
        </p:nvSpPr>
        <p:spPr>
          <a:xfrm rot="5400000">
            <a:off x="10844070" y="4758342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9" name="Freeform 28"/>
          <p:cNvSpPr/>
          <p:nvPr userDrawn="1"/>
        </p:nvSpPr>
        <p:spPr>
          <a:xfrm>
            <a:off x="11176616" y="3866621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0" name="Freeform 29"/>
          <p:cNvSpPr/>
          <p:nvPr userDrawn="1"/>
        </p:nvSpPr>
        <p:spPr>
          <a:xfrm rot="13541435">
            <a:off x="9927000" y="4156578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1" name="Freeform 30"/>
          <p:cNvSpPr/>
          <p:nvPr userDrawn="1"/>
        </p:nvSpPr>
        <p:spPr>
          <a:xfrm rot="8041176">
            <a:off x="10390862" y="4863650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2" name="Freeform 31"/>
          <p:cNvSpPr/>
          <p:nvPr userDrawn="1"/>
        </p:nvSpPr>
        <p:spPr>
          <a:xfrm rot="16200000">
            <a:off x="10193233" y="3776888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3" name="Freeform 32"/>
          <p:cNvSpPr/>
          <p:nvPr userDrawn="1"/>
        </p:nvSpPr>
        <p:spPr>
          <a:xfrm rot="10800000">
            <a:off x="10051851" y="4584837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5629345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C7E11D8A-8857-4B5E-8802-ECEC6460E0AE}" type="datetime1">
              <a:rPr lang="bg-BG" smtClean="0"/>
              <a:pPr lvl="0"/>
              <a:t>1.3.2015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E6F65A84-CC8B-4FC2-A38A-A9B739AFB3A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41789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1EE4D8C5-76C8-46C8-8513-6C5235BE5CEA}" type="datetime1">
              <a:rPr lang="bg-BG" smtClean="0"/>
              <a:pPr lvl="0"/>
              <a:t>1.3.2015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F70F86E8-40FC-4399-A375-2B0ABF195E5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78405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C40BEC30-E010-4B12-A338-A9B6D7DAC8D3}" type="datetime1">
              <a:rPr lang="bg-BG" smtClean="0"/>
              <a:pPr lvl="0"/>
              <a:t>1.3.2015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B2AE027C-5215-47AB-9C63-22B78E260D5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68240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B70DD368-6C9C-4866-97D9-E406117611DB}" type="datetime1">
              <a:rPr lang="bg-BG" smtClean="0"/>
              <a:pPr lvl="0"/>
              <a:t>1.3.2015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3EC787F0-4A7B-4D4F-82DE-8EC8E4985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66504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45F0A712-E559-4903-B7C1-16355EE6D8DE}" type="datetime1">
              <a:rPr lang="bg-BG" smtClean="0"/>
              <a:pPr lvl="0"/>
              <a:t>1.3.2015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58EA76D9-9B35-4A4D-AF03-1221330DB98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1322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21EFA122-7612-48AA-81FA-5D84579150B8}" type="datetime1">
              <a:rPr lang="bg-BG" smtClean="0"/>
              <a:pPr lvl="0"/>
              <a:t>1.3.2015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B3257950-1748-4BCB-AF85-6389443AED7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23335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C59921F2-CE1B-47E8-ABB1-0E0D5AD4BA67}" type="datetime1">
              <a:rPr lang="bg-BG" smtClean="0"/>
              <a:pPr lvl="0"/>
              <a:t>1.3.2015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6AD8A0CA-0283-4238-972F-64112A52920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1685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4BD44146-AD3C-4D08-B97C-587AAC8B37B9}" type="datetime1">
              <a:rPr lang="bg-BG" smtClean="0"/>
              <a:pPr lvl="0"/>
              <a:t>1.3.2015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E77C8723-CF74-4557-A398-3EDD6425A7A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69910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 smtClean="0"/>
              <a:t>Щракнете за редакция стил подзагл. обр.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1.3.2015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12001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1.3.2015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07385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авоъгълник 9"/>
          <p:cNvSpPr/>
          <p:nvPr userDrawn="1"/>
        </p:nvSpPr>
        <p:spPr>
          <a:xfrm>
            <a:off x="0" y="0"/>
            <a:ext cx="430306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11" name="Правоъгълник 10"/>
          <p:cNvSpPr/>
          <p:nvPr userDrawn="1"/>
        </p:nvSpPr>
        <p:spPr>
          <a:xfrm>
            <a:off x="11737041" y="0"/>
            <a:ext cx="454959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12" name="Правоъгълник 11"/>
          <p:cNvSpPr/>
          <p:nvPr userDrawn="1"/>
        </p:nvSpPr>
        <p:spPr>
          <a:xfrm>
            <a:off x="430305" y="0"/>
            <a:ext cx="11306735" cy="19901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4" name="Право съединение 13"/>
          <p:cNvCxnSpPr/>
          <p:nvPr userDrawn="1"/>
        </p:nvCxnSpPr>
        <p:spPr>
          <a:xfrm>
            <a:off x="430305" y="1748117"/>
            <a:ext cx="1130673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лавие 1"/>
          <p:cNvSpPr>
            <a:spLocks noGrp="1"/>
          </p:cNvSpPr>
          <p:nvPr>
            <p:ph type="title"/>
          </p:nvPr>
        </p:nvSpPr>
        <p:spPr>
          <a:xfrm>
            <a:off x="1801904" y="675712"/>
            <a:ext cx="9585511" cy="638739"/>
          </a:xfr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bg-BG" sz="8800" kern="0" dirty="0">
                <a:solidFill>
                  <a:schemeClr val="bg1">
                    <a:lumMod val="85000"/>
                  </a:schemeClr>
                </a:solidFill>
                <a:latin typeface="Calibri"/>
                <a:ea typeface=""/>
                <a:cs typeface=""/>
              </a:defRPr>
            </a:lvl1pPr>
          </a:lstStyle>
          <a:p>
            <a:r>
              <a:rPr lang="bg-BG" dirty="0" err="1" smtClean="0"/>
              <a:t>Редакт</a:t>
            </a:r>
            <a:r>
              <a:rPr lang="bg-BG" dirty="0" smtClean="0"/>
              <a:t>. стил загл. образец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3410063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1.3.2015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30581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1.3.2015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5241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1.3.2015 г.</a:t>
            </a:fld>
            <a:endParaRPr lang="bg-BG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33631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1.3.2015 г.</a:t>
            </a:fld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91468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1.3.2015 г.</a:t>
            </a:fld>
            <a:endParaRPr lang="bg-BG"/>
          </a:p>
        </p:txBody>
      </p:sp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42474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1.3.2015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04894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1.3.2015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7621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1.3.2015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29799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63F37-D11E-4004-9632-941A7C5EBFF5}" type="datetimeFigureOut">
              <a:rPr lang="bg-BG" smtClean="0"/>
              <a:t>1.3.2015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11948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accent1">
                <a:lumMod val="75000"/>
                <a:alpha val="43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авоъгълник 9"/>
          <p:cNvSpPr/>
          <p:nvPr userDrawn="1"/>
        </p:nvSpPr>
        <p:spPr>
          <a:xfrm>
            <a:off x="0" y="0"/>
            <a:ext cx="430306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11" name="Правоъгълник 10"/>
          <p:cNvSpPr/>
          <p:nvPr userDrawn="1"/>
        </p:nvSpPr>
        <p:spPr>
          <a:xfrm>
            <a:off x="11737041" y="0"/>
            <a:ext cx="454959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12" name="Правоъгълник 11"/>
          <p:cNvSpPr/>
          <p:nvPr userDrawn="1"/>
        </p:nvSpPr>
        <p:spPr>
          <a:xfrm>
            <a:off x="430305" y="0"/>
            <a:ext cx="11306735" cy="1990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4" name="Право съединение 13"/>
          <p:cNvCxnSpPr/>
          <p:nvPr userDrawn="1"/>
        </p:nvCxnSpPr>
        <p:spPr>
          <a:xfrm>
            <a:off x="430305" y="1748117"/>
            <a:ext cx="1130673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лавие 1"/>
          <p:cNvSpPr>
            <a:spLocks noGrp="1"/>
          </p:cNvSpPr>
          <p:nvPr>
            <p:ph type="title"/>
          </p:nvPr>
        </p:nvSpPr>
        <p:spPr>
          <a:xfrm>
            <a:off x="1642534" y="67734"/>
            <a:ext cx="9744882" cy="1246718"/>
          </a:xfrm>
        </p:spPr>
        <p:txBody>
          <a:bodyPr>
            <a:noAutofit/>
          </a:bodyPr>
          <a:lstStyle>
            <a:lvl1pPr>
              <a:defRPr lang="bg-BG" sz="8800" kern="0" dirty="0">
                <a:solidFill>
                  <a:schemeClr val="bg1">
                    <a:lumMod val="85000"/>
                  </a:schemeClr>
                </a:solidFill>
                <a:latin typeface="Calibri"/>
                <a:ea typeface=""/>
                <a:cs typeface=""/>
              </a:defRPr>
            </a:lvl1pPr>
          </a:lstStyle>
          <a:p>
            <a:r>
              <a:rPr lang="bg-BG" dirty="0" err="1" smtClean="0"/>
              <a:t>Редакт</a:t>
            </a:r>
            <a:r>
              <a:rPr lang="bg-BG" dirty="0" smtClean="0"/>
              <a:t>. стил загл. образец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0953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авоъгълник 11"/>
          <p:cNvSpPr/>
          <p:nvPr userDrawn="1"/>
        </p:nvSpPr>
        <p:spPr>
          <a:xfrm>
            <a:off x="0" y="0"/>
            <a:ext cx="1949824" cy="162709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Правоъгълник 10"/>
          <p:cNvSpPr/>
          <p:nvPr userDrawn="1"/>
        </p:nvSpPr>
        <p:spPr>
          <a:xfrm rot="5400000">
            <a:off x="6036605" y="-4248148"/>
            <a:ext cx="638737" cy="10762127"/>
          </a:xfrm>
          <a:prstGeom prst="rect">
            <a:avLst/>
          </a:prstGeom>
          <a:gradFill>
            <a:gsLst>
              <a:gs pos="12000">
                <a:schemeClr val="bg1">
                  <a:lumMod val="95000"/>
                </a:schemeClr>
              </a:gs>
              <a:gs pos="0">
                <a:srgbClr val="92D050"/>
              </a:gs>
              <a:gs pos="100000">
                <a:schemeClr val="bg1"/>
              </a:gs>
            </a:gsLst>
            <a:lin ang="16200000" scaled="0"/>
          </a:gra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cxnSp>
        <p:nvCxnSpPr>
          <p:cNvPr id="14" name="Право съединение 13"/>
          <p:cNvCxnSpPr/>
          <p:nvPr userDrawn="1"/>
        </p:nvCxnSpPr>
        <p:spPr>
          <a:xfrm>
            <a:off x="430305" y="1748117"/>
            <a:ext cx="1130673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авоъгълник 5"/>
          <p:cNvSpPr/>
          <p:nvPr userDrawn="1"/>
        </p:nvSpPr>
        <p:spPr>
          <a:xfrm rot="16200000">
            <a:off x="158001" y="655547"/>
            <a:ext cx="638737" cy="954738"/>
          </a:xfrm>
          <a:prstGeom prst="rect">
            <a:avLst/>
          </a:prstGeom>
          <a:gradFill>
            <a:gsLst>
              <a:gs pos="12000">
                <a:schemeClr val="bg1">
                  <a:lumMod val="95000"/>
                </a:schemeClr>
              </a:gs>
              <a:gs pos="0">
                <a:srgbClr val="92D050"/>
              </a:gs>
              <a:gs pos="100000">
                <a:schemeClr val="bg1"/>
              </a:gs>
            </a:gsLst>
            <a:lin ang="16200000" scaled="0"/>
          </a:gra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9" name="Заглавие 1"/>
          <p:cNvSpPr>
            <a:spLocks noGrp="1"/>
          </p:cNvSpPr>
          <p:nvPr>
            <p:ph type="title"/>
          </p:nvPr>
        </p:nvSpPr>
        <p:spPr>
          <a:xfrm>
            <a:off x="2151528" y="813546"/>
            <a:ext cx="9585511" cy="638739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bg-BG" dirty="0" err="1" smtClean="0"/>
              <a:t>Редакт</a:t>
            </a:r>
            <a:r>
              <a:rPr lang="bg-BG" dirty="0" smtClean="0"/>
              <a:t>. стил загл. образец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0943547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авоъгълник 9"/>
          <p:cNvSpPr/>
          <p:nvPr userDrawn="1"/>
        </p:nvSpPr>
        <p:spPr>
          <a:xfrm>
            <a:off x="0" y="0"/>
            <a:ext cx="430306" cy="6858000"/>
          </a:xfrm>
          <a:prstGeom prst="rect">
            <a:avLst/>
          </a:prstGeom>
          <a:solidFill>
            <a:srgbClr val="E04E4E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11" name="Правоъгълник 10"/>
          <p:cNvSpPr/>
          <p:nvPr userDrawn="1"/>
        </p:nvSpPr>
        <p:spPr>
          <a:xfrm>
            <a:off x="11737041" y="0"/>
            <a:ext cx="454959" cy="6858000"/>
          </a:xfrm>
          <a:prstGeom prst="rect">
            <a:avLst/>
          </a:prstGeom>
          <a:solidFill>
            <a:srgbClr val="E04E4E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12" name="Правоъгълник 11"/>
          <p:cNvSpPr/>
          <p:nvPr userDrawn="1"/>
        </p:nvSpPr>
        <p:spPr>
          <a:xfrm>
            <a:off x="430305" y="0"/>
            <a:ext cx="11306735" cy="1990165"/>
          </a:xfrm>
          <a:prstGeom prst="rect">
            <a:avLst/>
          </a:prstGeom>
          <a:solidFill>
            <a:srgbClr val="E04E4E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4" name="Право съединение 13"/>
          <p:cNvCxnSpPr/>
          <p:nvPr userDrawn="1"/>
        </p:nvCxnSpPr>
        <p:spPr>
          <a:xfrm>
            <a:off x="430305" y="1748117"/>
            <a:ext cx="1130673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0" y="200169"/>
            <a:ext cx="12192000" cy="1246718"/>
          </a:xfrm>
        </p:spPr>
        <p:txBody>
          <a:bodyPr>
            <a:noAutofit/>
          </a:bodyPr>
          <a:lstStyle>
            <a:lvl1pPr>
              <a:defRPr lang="bg-BG" sz="8800" kern="0" dirty="0">
                <a:solidFill>
                  <a:schemeClr val="bg1">
                    <a:lumMod val="85000"/>
                  </a:schemeClr>
                </a:solidFill>
                <a:latin typeface="Calibri"/>
                <a:ea typeface=""/>
                <a:cs typeface=""/>
              </a:defRPr>
            </a:lvl1pPr>
          </a:lstStyle>
          <a:p>
            <a:r>
              <a:rPr lang="bg-BG" dirty="0" err="1" smtClean="0"/>
              <a:t>Редакт</a:t>
            </a:r>
            <a:r>
              <a:rPr lang="bg-BG" dirty="0" smtClean="0"/>
              <a:t>. стил загл.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5190336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авоъгълник 11"/>
          <p:cNvSpPr/>
          <p:nvPr userDrawn="1"/>
        </p:nvSpPr>
        <p:spPr>
          <a:xfrm>
            <a:off x="0" y="0"/>
            <a:ext cx="1949824" cy="1627095"/>
          </a:xfrm>
          <a:prstGeom prst="rect">
            <a:avLst/>
          </a:prstGeom>
          <a:solidFill>
            <a:srgbClr val="E04E4E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Правоъгълник 10"/>
          <p:cNvSpPr/>
          <p:nvPr userDrawn="1"/>
        </p:nvSpPr>
        <p:spPr>
          <a:xfrm rot="5400000">
            <a:off x="6036605" y="-4248148"/>
            <a:ext cx="638737" cy="10762127"/>
          </a:xfrm>
          <a:prstGeom prst="rect">
            <a:avLst/>
          </a:prstGeom>
          <a:gradFill>
            <a:gsLst>
              <a:gs pos="12000">
                <a:schemeClr val="bg1">
                  <a:lumMod val="95000"/>
                </a:schemeClr>
              </a:gs>
              <a:gs pos="0">
                <a:srgbClr val="E04E4E"/>
              </a:gs>
              <a:gs pos="100000">
                <a:schemeClr val="bg1"/>
              </a:gs>
            </a:gsLst>
            <a:lin ang="16200000" scaled="0"/>
          </a:gradFill>
          <a:ln>
            <a:solidFill>
              <a:srgbClr val="E04E4E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cxnSp>
        <p:nvCxnSpPr>
          <p:cNvPr id="5" name="Право съединение 13"/>
          <p:cNvCxnSpPr/>
          <p:nvPr userDrawn="1"/>
        </p:nvCxnSpPr>
        <p:spPr>
          <a:xfrm>
            <a:off x="430305" y="1748117"/>
            <a:ext cx="1130673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авоъгълник 5"/>
          <p:cNvSpPr/>
          <p:nvPr userDrawn="1"/>
        </p:nvSpPr>
        <p:spPr>
          <a:xfrm rot="16200000">
            <a:off x="158001" y="655547"/>
            <a:ext cx="638737" cy="954738"/>
          </a:xfrm>
          <a:prstGeom prst="rect">
            <a:avLst/>
          </a:prstGeom>
          <a:gradFill>
            <a:gsLst>
              <a:gs pos="12000">
                <a:schemeClr val="bg1">
                  <a:lumMod val="95000"/>
                </a:schemeClr>
              </a:gs>
              <a:gs pos="0">
                <a:srgbClr val="E04E4E"/>
              </a:gs>
              <a:gs pos="100000">
                <a:schemeClr val="bg1"/>
              </a:gs>
            </a:gsLst>
            <a:lin ang="16200000" scaled="0"/>
          </a:gradFill>
          <a:ln>
            <a:solidFill>
              <a:srgbClr val="E04E4E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7" name="Заглавие 1"/>
          <p:cNvSpPr>
            <a:spLocks noGrp="1"/>
          </p:cNvSpPr>
          <p:nvPr>
            <p:ph type="title"/>
          </p:nvPr>
        </p:nvSpPr>
        <p:spPr>
          <a:xfrm>
            <a:off x="2151528" y="813546"/>
            <a:ext cx="9585511" cy="638739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bg-BG" dirty="0" err="1" smtClean="0"/>
              <a:t>Редакт</a:t>
            </a:r>
            <a:r>
              <a:rPr lang="bg-BG" dirty="0" smtClean="0"/>
              <a:t>. стил загл. образец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13235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авоъгълник 9"/>
          <p:cNvSpPr/>
          <p:nvPr userDrawn="1"/>
        </p:nvSpPr>
        <p:spPr>
          <a:xfrm>
            <a:off x="0" y="0"/>
            <a:ext cx="430306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11" name="Правоъгълник 10"/>
          <p:cNvSpPr/>
          <p:nvPr userDrawn="1"/>
        </p:nvSpPr>
        <p:spPr>
          <a:xfrm>
            <a:off x="11737041" y="0"/>
            <a:ext cx="454959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12" name="Правоъгълник 11"/>
          <p:cNvSpPr/>
          <p:nvPr userDrawn="1"/>
        </p:nvSpPr>
        <p:spPr>
          <a:xfrm>
            <a:off x="430305" y="0"/>
            <a:ext cx="11306735" cy="199016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4" name="Право съединение 13"/>
          <p:cNvCxnSpPr/>
          <p:nvPr userDrawn="1"/>
        </p:nvCxnSpPr>
        <p:spPr>
          <a:xfrm>
            <a:off x="430305" y="1748117"/>
            <a:ext cx="1130673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91586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авоъгълник 9"/>
          <p:cNvSpPr/>
          <p:nvPr userDrawn="1"/>
        </p:nvSpPr>
        <p:spPr>
          <a:xfrm>
            <a:off x="0" y="0"/>
            <a:ext cx="430306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11" name="Правоъгълник 10"/>
          <p:cNvSpPr/>
          <p:nvPr userDrawn="1"/>
        </p:nvSpPr>
        <p:spPr>
          <a:xfrm>
            <a:off x="11737041" y="0"/>
            <a:ext cx="454959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12" name="Правоъгълник 11"/>
          <p:cNvSpPr/>
          <p:nvPr userDrawn="1"/>
        </p:nvSpPr>
        <p:spPr>
          <a:xfrm>
            <a:off x="430305" y="0"/>
            <a:ext cx="11306735" cy="19901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4" name="Право съединение 13"/>
          <p:cNvCxnSpPr/>
          <p:nvPr userDrawn="1"/>
        </p:nvCxnSpPr>
        <p:spPr>
          <a:xfrm>
            <a:off x="430305" y="1748117"/>
            <a:ext cx="1130673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45311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A0FE4693-CBD3-4C2C-B908-920068608E82}" type="datetime1">
              <a:rPr lang="bg-BG" smtClean="0"/>
              <a:pPr lvl="0"/>
              <a:t>1.3.2015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430053DB-8AD5-4AD6-BF7B-FAF9BD02E7E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0175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accent1">
                <a:lumMod val="75000"/>
                <a:alpha val="43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4160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702" r:id="rId3"/>
    <p:sldLayoutId id="2147483706" r:id="rId4"/>
    <p:sldLayoutId id="2147483703" r:id="rId5"/>
    <p:sldLayoutId id="2147483707" r:id="rId6"/>
    <p:sldLayoutId id="2147483704" r:id="rId7"/>
    <p:sldLayoutId id="2147483705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63F37-D11E-4004-9632-941A7C5EBFF5}" type="datetimeFigureOut">
              <a:rPr lang="bg-BG" smtClean="0"/>
              <a:t>1.3.2015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C4C4D-EBE0-4196-A157-0FD286A5DD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59012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ma"/><Relationship Id="rId13" Type="http://schemas.openxmlformats.org/officeDocument/2006/relationships/image" Target="../media/image6.png"/><Relationship Id="rId18" Type="http://schemas.microsoft.com/office/2007/relationships/hdphoto" Target="../media/hdphoto2.wdp"/><Relationship Id="rId3" Type="http://schemas.openxmlformats.org/officeDocument/2006/relationships/audio" Target="NULL" TargetMode="External"/><Relationship Id="rId21" Type="http://schemas.openxmlformats.org/officeDocument/2006/relationships/image" Target="../media/image12.png"/><Relationship Id="rId7" Type="http://schemas.microsoft.com/office/2007/relationships/media" Target="../media/media4.wma"/><Relationship Id="rId12" Type="http://schemas.openxmlformats.org/officeDocument/2006/relationships/slideLayout" Target="../slideLayouts/slideLayout4.xml"/><Relationship Id="rId17" Type="http://schemas.openxmlformats.org/officeDocument/2006/relationships/image" Target="../media/image9.png"/><Relationship Id="rId2" Type="http://schemas.openxmlformats.org/officeDocument/2006/relationships/audio" Target="../media/media1.wma"/><Relationship Id="rId16" Type="http://schemas.openxmlformats.org/officeDocument/2006/relationships/image" Target="../media/image8.png"/><Relationship Id="rId20" Type="http://schemas.openxmlformats.org/officeDocument/2006/relationships/image" Target="../media/image11.png"/><Relationship Id="rId1" Type="http://schemas.microsoft.com/office/2007/relationships/media" Target="../media/media1.wma"/><Relationship Id="rId6" Type="http://schemas.openxmlformats.org/officeDocument/2006/relationships/audio" Target="../media/media3.wma"/><Relationship Id="rId11" Type="http://schemas.microsoft.com/office/2007/relationships/media" Target="../media/media6.wma"/><Relationship Id="rId5" Type="http://schemas.microsoft.com/office/2007/relationships/media" Target="../media/media3.wma"/><Relationship Id="rId15" Type="http://schemas.microsoft.com/office/2007/relationships/hdphoto" Target="../media/hdphoto1.wdp"/><Relationship Id="rId10" Type="http://schemas.openxmlformats.org/officeDocument/2006/relationships/audio" Target="../media/media5.wma"/><Relationship Id="rId19" Type="http://schemas.openxmlformats.org/officeDocument/2006/relationships/image" Target="../media/image10.png"/><Relationship Id="rId4" Type="http://schemas.microsoft.com/office/2007/relationships/media" Target="../media/media2.wma"/><Relationship Id="rId9" Type="http://schemas.microsoft.com/office/2007/relationships/media" Target="../media/media5.wma"/><Relationship Id="rId14" Type="http://schemas.openxmlformats.org/officeDocument/2006/relationships/image" Target="../media/image7.png"/><Relationship Id="rId2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8.wma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microsoft.com/office/2007/relationships/media" Target="../media/media7.wma"/><Relationship Id="rId1" Type="http://schemas.openxmlformats.org/officeDocument/2006/relationships/audio" Target="NULL" TargetMode="Externa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5.png"/><Relationship Id="rId3" Type="http://schemas.microsoft.com/office/2007/relationships/media" Target="../media/media10.wma"/><Relationship Id="rId7" Type="http://schemas.openxmlformats.org/officeDocument/2006/relationships/image" Target="../media/image13.png"/><Relationship Id="rId12" Type="http://schemas.openxmlformats.org/officeDocument/2006/relationships/image" Target="../media/image14.png"/><Relationship Id="rId2" Type="http://schemas.microsoft.com/office/2007/relationships/media" Target="../media/media9.wma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23.png"/><Relationship Id="rId5" Type="http://schemas.openxmlformats.org/officeDocument/2006/relationships/audio" Target="../media/media11.wma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microsoft.com/office/2007/relationships/media" Target="../media/media11.wma"/><Relationship Id="rId9" Type="http://schemas.openxmlformats.org/officeDocument/2006/relationships/image" Target="../media/image10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31.png"/><Relationship Id="rId18" Type="http://schemas.openxmlformats.org/officeDocument/2006/relationships/hyperlink" Target="../zadachi/&#1054;&#1073;&#1080;&#1082;&#1085;&#1086;&#1074;&#1077;&#1085;&#1080;&#1044;&#1088;&#1086;&#1073;&#1080;&#1057;&#1098;&#1097;&#1085;&#1086;&#1089;&#1090;.docx" TargetMode="External"/><Relationship Id="rId3" Type="http://schemas.microsoft.com/office/2007/relationships/media" Target="../media/media13.wma"/><Relationship Id="rId21" Type="http://schemas.openxmlformats.org/officeDocument/2006/relationships/hyperlink" Target="../pishtovi/&#1054;&#1073;&#1080;&#1082;&#1085;&#1086;&#1074;&#1077;&#1085;&#1080;&#1044;&#1088;&#1086;&#1073;&#1080;&#1057;&#1098;&#1097;&#1085;&#1086;&#1089;&#1090;.docx" TargetMode="External"/><Relationship Id="rId7" Type="http://schemas.openxmlformats.org/officeDocument/2006/relationships/audio" Target="../media/media15.wma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" Type="http://schemas.microsoft.com/office/2007/relationships/media" Target="../media/media12.wma"/><Relationship Id="rId16" Type="http://schemas.openxmlformats.org/officeDocument/2006/relationships/image" Target="../media/image33.png"/><Relationship Id="rId20" Type="http://schemas.microsoft.com/office/2007/relationships/hdphoto" Target="../media/hdphoto3.wdp"/><Relationship Id="rId1" Type="http://schemas.openxmlformats.org/officeDocument/2006/relationships/audio" Target="NULL" TargetMode="External"/><Relationship Id="rId6" Type="http://schemas.microsoft.com/office/2007/relationships/media" Target="../media/media15.wma"/><Relationship Id="rId11" Type="http://schemas.openxmlformats.org/officeDocument/2006/relationships/image" Target="../media/image29.png"/><Relationship Id="rId5" Type="http://schemas.openxmlformats.org/officeDocument/2006/relationships/audio" Target="../media/media14.wma"/><Relationship Id="rId15" Type="http://schemas.openxmlformats.org/officeDocument/2006/relationships/image" Target="../media/image11.png"/><Relationship Id="rId10" Type="http://schemas.openxmlformats.org/officeDocument/2006/relationships/image" Target="../media/image10.png"/><Relationship Id="rId19" Type="http://schemas.openxmlformats.org/officeDocument/2006/relationships/image" Target="../media/image24.png"/><Relationship Id="rId4" Type="http://schemas.microsoft.com/office/2007/relationships/media" Target="../media/media14.wma"/><Relationship Id="rId9" Type="http://schemas.openxmlformats.org/officeDocument/2006/relationships/image" Target="../media/image19.png"/><Relationship Id="rId14" Type="http://schemas.openxmlformats.org/officeDocument/2006/relationships/image" Target="../media/image32.png"/><Relationship Id="rId2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Обикновени дроби - същност</a:t>
            </a:r>
            <a:endParaRPr lang="bg-BG" dirty="0"/>
          </a:p>
        </p:txBody>
      </p:sp>
      <p:sp>
        <p:nvSpPr>
          <p:cNvPr id="3" name="Freeform 15"/>
          <p:cNvSpPr/>
          <p:nvPr/>
        </p:nvSpPr>
        <p:spPr>
          <a:xfrm rot="2741435">
            <a:off x="7598540" y="3461005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Freeform 22"/>
          <p:cNvSpPr/>
          <p:nvPr/>
        </p:nvSpPr>
        <p:spPr>
          <a:xfrm rot="18841176">
            <a:off x="7159802" y="2754194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Freeform 27"/>
          <p:cNvSpPr/>
          <p:nvPr/>
        </p:nvSpPr>
        <p:spPr>
          <a:xfrm rot="5400000">
            <a:off x="7213360" y="3927334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Freeform 28"/>
          <p:cNvSpPr/>
          <p:nvPr/>
        </p:nvSpPr>
        <p:spPr>
          <a:xfrm>
            <a:off x="7547820" y="3012088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Freeform 29"/>
          <p:cNvSpPr/>
          <p:nvPr/>
        </p:nvSpPr>
        <p:spPr>
          <a:xfrm rot="13541435">
            <a:off x="6301499" y="3302853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Freeform 30"/>
          <p:cNvSpPr/>
          <p:nvPr/>
        </p:nvSpPr>
        <p:spPr>
          <a:xfrm rot="8041176">
            <a:off x="6765361" y="4009925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Freeform 31"/>
          <p:cNvSpPr/>
          <p:nvPr/>
        </p:nvSpPr>
        <p:spPr>
          <a:xfrm rot="16200000">
            <a:off x="6567732" y="2923163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Freeform 32"/>
          <p:cNvSpPr/>
          <p:nvPr/>
        </p:nvSpPr>
        <p:spPr>
          <a:xfrm rot="10800000">
            <a:off x="6399054" y="3744760"/>
            <a:ext cx="776037" cy="540192"/>
          </a:xfrm>
          <a:custGeom>
            <a:avLst/>
            <a:gdLst>
              <a:gd name="connsiteX0" fmla="*/ 543793 w 776037"/>
              <a:gd name="connsiteY0" fmla="*/ 0 h 540192"/>
              <a:gd name="connsiteX1" fmla="*/ 636767 w 776037"/>
              <a:gd name="connsiteY1" fmla="*/ 107051 h 540192"/>
              <a:gd name="connsiteX2" fmla="*/ 771827 w 776037"/>
              <a:gd name="connsiteY2" fmla="*/ 460984 h 540192"/>
              <a:gd name="connsiteX3" fmla="*/ 776037 w 776037"/>
              <a:gd name="connsiteY3" fmla="*/ 540192 h 540192"/>
              <a:gd name="connsiteX4" fmla="*/ 0 w 776037"/>
              <a:gd name="connsiteY4" fmla="*/ 540192 h 540192"/>
              <a:gd name="connsiteX5" fmla="*/ 543793 w 776037"/>
              <a:gd name="connsiteY5" fmla="*/ 0 h 54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037" h="540192">
                <a:moveTo>
                  <a:pt x="543793" y="0"/>
                </a:moveTo>
                <a:lnTo>
                  <a:pt x="636767" y="107051"/>
                </a:lnTo>
                <a:cubicBezTo>
                  <a:pt x="710040" y="210087"/>
                  <a:pt x="757907" y="330769"/>
                  <a:pt x="771827" y="460984"/>
                </a:cubicBezTo>
                <a:lnTo>
                  <a:pt x="776037" y="540192"/>
                </a:lnTo>
                <a:lnTo>
                  <a:pt x="0" y="540192"/>
                </a:lnTo>
                <a:lnTo>
                  <a:pt x="54379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Блоксхема: закъснение 11"/>
          <p:cNvSpPr/>
          <p:nvPr/>
        </p:nvSpPr>
        <p:spPr>
          <a:xfrm flipH="1">
            <a:off x="4019990" y="3382806"/>
            <a:ext cx="553648" cy="1080000"/>
          </a:xfrm>
          <a:custGeom>
            <a:avLst/>
            <a:gdLst>
              <a:gd name="connsiteX0" fmla="*/ 0 w 540000"/>
              <a:gd name="connsiteY0" fmla="*/ 0 h 1080000"/>
              <a:gd name="connsiteX1" fmla="*/ 270000 w 540000"/>
              <a:gd name="connsiteY1" fmla="*/ 0 h 1080000"/>
              <a:gd name="connsiteX2" fmla="*/ 540000 w 540000"/>
              <a:gd name="connsiteY2" fmla="*/ 540000 h 1080000"/>
              <a:gd name="connsiteX3" fmla="*/ 270000 w 540000"/>
              <a:gd name="connsiteY3" fmla="*/ 1080000 h 1080000"/>
              <a:gd name="connsiteX4" fmla="*/ 0 w 540000"/>
              <a:gd name="connsiteY4" fmla="*/ 1080000 h 1080000"/>
              <a:gd name="connsiteX5" fmla="*/ 0 w 540000"/>
              <a:gd name="connsiteY5" fmla="*/ 0 h 1080000"/>
              <a:gd name="connsiteX0" fmla="*/ 0 w 540000"/>
              <a:gd name="connsiteY0" fmla="*/ 68239 h 1080000"/>
              <a:gd name="connsiteX1" fmla="*/ 270000 w 540000"/>
              <a:gd name="connsiteY1" fmla="*/ 0 h 1080000"/>
              <a:gd name="connsiteX2" fmla="*/ 540000 w 540000"/>
              <a:gd name="connsiteY2" fmla="*/ 540000 h 1080000"/>
              <a:gd name="connsiteX3" fmla="*/ 270000 w 540000"/>
              <a:gd name="connsiteY3" fmla="*/ 1080000 h 1080000"/>
              <a:gd name="connsiteX4" fmla="*/ 0 w 540000"/>
              <a:gd name="connsiteY4" fmla="*/ 1080000 h 1080000"/>
              <a:gd name="connsiteX5" fmla="*/ 0 w 540000"/>
              <a:gd name="connsiteY5" fmla="*/ 68239 h 1080000"/>
              <a:gd name="connsiteX0" fmla="*/ 13648 w 553648"/>
              <a:gd name="connsiteY0" fmla="*/ 68239 h 1080000"/>
              <a:gd name="connsiteX1" fmla="*/ 283648 w 553648"/>
              <a:gd name="connsiteY1" fmla="*/ 0 h 1080000"/>
              <a:gd name="connsiteX2" fmla="*/ 553648 w 553648"/>
              <a:gd name="connsiteY2" fmla="*/ 540000 h 1080000"/>
              <a:gd name="connsiteX3" fmla="*/ 283648 w 553648"/>
              <a:gd name="connsiteY3" fmla="*/ 1080000 h 1080000"/>
              <a:gd name="connsiteX4" fmla="*/ 0 w 553648"/>
              <a:gd name="connsiteY4" fmla="*/ 1025409 h 1080000"/>
              <a:gd name="connsiteX5" fmla="*/ 13648 w 553648"/>
              <a:gd name="connsiteY5" fmla="*/ 68239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3648" h="1080000">
                <a:moveTo>
                  <a:pt x="13648" y="68239"/>
                </a:moveTo>
                <a:cubicBezTo>
                  <a:pt x="103648" y="68239"/>
                  <a:pt x="193648" y="0"/>
                  <a:pt x="283648" y="0"/>
                </a:cubicBezTo>
                <a:cubicBezTo>
                  <a:pt x="432765" y="0"/>
                  <a:pt x="553648" y="241766"/>
                  <a:pt x="553648" y="540000"/>
                </a:cubicBezTo>
                <a:cubicBezTo>
                  <a:pt x="553648" y="838234"/>
                  <a:pt x="432765" y="1080000"/>
                  <a:pt x="283648" y="1080000"/>
                </a:cubicBezTo>
                <a:lnTo>
                  <a:pt x="0" y="1025409"/>
                </a:lnTo>
                <a:lnTo>
                  <a:pt x="13648" y="68239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10000">
                <a:srgbClr val="FFC000"/>
              </a:gs>
              <a:gs pos="100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Дъга 14"/>
          <p:cNvSpPr/>
          <p:nvPr/>
        </p:nvSpPr>
        <p:spPr>
          <a:xfrm>
            <a:off x="4131922" y="3012088"/>
            <a:ext cx="411669" cy="942194"/>
          </a:xfrm>
          <a:prstGeom prst="arc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Блоксхема: закъснение 11"/>
          <p:cNvSpPr/>
          <p:nvPr/>
        </p:nvSpPr>
        <p:spPr>
          <a:xfrm>
            <a:off x="4538196" y="3385141"/>
            <a:ext cx="567295" cy="1080000"/>
          </a:xfrm>
          <a:custGeom>
            <a:avLst/>
            <a:gdLst>
              <a:gd name="connsiteX0" fmla="*/ 0 w 540000"/>
              <a:gd name="connsiteY0" fmla="*/ 0 h 1080000"/>
              <a:gd name="connsiteX1" fmla="*/ 270000 w 540000"/>
              <a:gd name="connsiteY1" fmla="*/ 0 h 1080000"/>
              <a:gd name="connsiteX2" fmla="*/ 540000 w 540000"/>
              <a:gd name="connsiteY2" fmla="*/ 540000 h 1080000"/>
              <a:gd name="connsiteX3" fmla="*/ 270000 w 540000"/>
              <a:gd name="connsiteY3" fmla="*/ 1080000 h 1080000"/>
              <a:gd name="connsiteX4" fmla="*/ 0 w 540000"/>
              <a:gd name="connsiteY4" fmla="*/ 1080000 h 1080000"/>
              <a:gd name="connsiteX5" fmla="*/ 0 w 540000"/>
              <a:gd name="connsiteY5" fmla="*/ 0 h 1080000"/>
              <a:gd name="connsiteX0" fmla="*/ 0 w 540000"/>
              <a:gd name="connsiteY0" fmla="*/ 68239 h 1080000"/>
              <a:gd name="connsiteX1" fmla="*/ 270000 w 540000"/>
              <a:gd name="connsiteY1" fmla="*/ 0 h 1080000"/>
              <a:gd name="connsiteX2" fmla="*/ 540000 w 540000"/>
              <a:gd name="connsiteY2" fmla="*/ 540000 h 1080000"/>
              <a:gd name="connsiteX3" fmla="*/ 270000 w 540000"/>
              <a:gd name="connsiteY3" fmla="*/ 1080000 h 1080000"/>
              <a:gd name="connsiteX4" fmla="*/ 0 w 540000"/>
              <a:gd name="connsiteY4" fmla="*/ 1080000 h 1080000"/>
              <a:gd name="connsiteX5" fmla="*/ 0 w 540000"/>
              <a:gd name="connsiteY5" fmla="*/ 68239 h 1080000"/>
              <a:gd name="connsiteX0" fmla="*/ 13648 w 553648"/>
              <a:gd name="connsiteY0" fmla="*/ 68239 h 1080000"/>
              <a:gd name="connsiteX1" fmla="*/ 283648 w 553648"/>
              <a:gd name="connsiteY1" fmla="*/ 0 h 1080000"/>
              <a:gd name="connsiteX2" fmla="*/ 553648 w 553648"/>
              <a:gd name="connsiteY2" fmla="*/ 540000 h 1080000"/>
              <a:gd name="connsiteX3" fmla="*/ 283648 w 553648"/>
              <a:gd name="connsiteY3" fmla="*/ 1080000 h 1080000"/>
              <a:gd name="connsiteX4" fmla="*/ 0 w 553648"/>
              <a:gd name="connsiteY4" fmla="*/ 1025409 h 1080000"/>
              <a:gd name="connsiteX5" fmla="*/ 13648 w 553648"/>
              <a:gd name="connsiteY5" fmla="*/ 68239 h 1080000"/>
              <a:gd name="connsiteX0" fmla="*/ 0 w 580943"/>
              <a:gd name="connsiteY0" fmla="*/ 68239 h 1080000"/>
              <a:gd name="connsiteX1" fmla="*/ 310943 w 580943"/>
              <a:gd name="connsiteY1" fmla="*/ 0 h 1080000"/>
              <a:gd name="connsiteX2" fmla="*/ 580943 w 580943"/>
              <a:gd name="connsiteY2" fmla="*/ 540000 h 1080000"/>
              <a:gd name="connsiteX3" fmla="*/ 310943 w 580943"/>
              <a:gd name="connsiteY3" fmla="*/ 1080000 h 1080000"/>
              <a:gd name="connsiteX4" fmla="*/ 27295 w 580943"/>
              <a:gd name="connsiteY4" fmla="*/ 1025409 h 1080000"/>
              <a:gd name="connsiteX5" fmla="*/ 0 w 580943"/>
              <a:gd name="connsiteY5" fmla="*/ 68239 h 1080000"/>
              <a:gd name="connsiteX0" fmla="*/ 0 w 580943"/>
              <a:gd name="connsiteY0" fmla="*/ 68239 h 1080000"/>
              <a:gd name="connsiteX1" fmla="*/ 310943 w 580943"/>
              <a:gd name="connsiteY1" fmla="*/ 0 h 1080000"/>
              <a:gd name="connsiteX2" fmla="*/ 580943 w 580943"/>
              <a:gd name="connsiteY2" fmla="*/ 540000 h 1080000"/>
              <a:gd name="connsiteX3" fmla="*/ 310943 w 580943"/>
              <a:gd name="connsiteY3" fmla="*/ 1080000 h 1080000"/>
              <a:gd name="connsiteX4" fmla="*/ 20162 w 580943"/>
              <a:gd name="connsiteY4" fmla="*/ 1036731 h 1080000"/>
              <a:gd name="connsiteX5" fmla="*/ 27295 w 580943"/>
              <a:gd name="connsiteY5" fmla="*/ 1025409 h 1080000"/>
              <a:gd name="connsiteX6" fmla="*/ 0 w 580943"/>
              <a:gd name="connsiteY6" fmla="*/ 68239 h 1080000"/>
              <a:gd name="connsiteX0" fmla="*/ 0 w 567295"/>
              <a:gd name="connsiteY0" fmla="*/ 68239 h 1080000"/>
              <a:gd name="connsiteX1" fmla="*/ 297295 w 567295"/>
              <a:gd name="connsiteY1" fmla="*/ 0 h 1080000"/>
              <a:gd name="connsiteX2" fmla="*/ 567295 w 567295"/>
              <a:gd name="connsiteY2" fmla="*/ 540000 h 1080000"/>
              <a:gd name="connsiteX3" fmla="*/ 297295 w 567295"/>
              <a:gd name="connsiteY3" fmla="*/ 1080000 h 1080000"/>
              <a:gd name="connsiteX4" fmla="*/ 6514 w 567295"/>
              <a:gd name="connsiteY4" fmla="*/ 1036731 h 1080000"/>
              <a:gd name="connsiteX5" fmla="*/ 13647 w 567295"/>
              <a:gd name="connsiteY5" fmla="*/ 1025409 h 1080000"/>
              <a:gd name="connsiteX6" fmla="*/ 0 w 567295"/>
              <a:gd name="connsiteY6" fmla="*/ 68239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7295" h="1080000">
                <a:moveTo>
                  <a:pt x="0" y="68239"/>
                </a:moveTo>
                <a:cubicBezTo>
                  <a:pt x="90000" y="68239"/>
                  <a:pt x="207295" y="0"/>
                  <a:pt x="297295" y="0"/>
                </a:cubicBezTo>
                <a:cubicBezTo>
                  <a:pt x="446412" y="0"/>
                  <a:pt x="567295" y="241766"/>
                  <a:pt x="567295" y="540000"/>
                </a:cubicBezTo>
                <a:cubicBezTo>
                  <a:pt x="567295" y="838234"/>
                  <a:pt x="381660" y="997212"/>
                  <a:pt x="297295" y="1080000"/>
                </a:cubicBezTo>
                <a:cubicBezTo>
                  <a:pt x="218565" y="1065577"/>
                  <a:pt x="85244" y="1051154"/>
                  <a:pt x="6514" y="1036731"/>
                </a:cubicBezTo>
                <a:lnTo>
                  <a:pt x="13647" y="1025409"/>
                </a:lnTo>
                <a:lnTo>
                  <a:pt x="0" y="68239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10000">
                <a:srgbClr val="FFC000"/>
              </a:gs>
              <a:gs pos="100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9" name="Текстово поле 28"/>
          <p:cNvSpPr txBox="1"/>
          <p:nvPr/>
        </p:nvSpPr>
        <p:spPr>
          <a:xfrm>
            <a:off x="4250990" y="4684908"/>
            <a:ext cx="585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1</a:t>
            </a:r>
            <a:endParaRPr lang="bg-BG" sz="4800" dirty="0"/>
          </a:p>
        </p:txBody>
      </p:sp>
      <p:graphicFrame>
        <p:nvGraphicFramePr>
          <p:cNvPr id="31" name="Таблица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649112"/>
              </p:ext>
            </p:extLst>
          </p:nvPr>
        </p:nvGraphicFramePr>
        <p:xfrm>
          <a:off x="9085778" y="2823049"/>
          <a:ext cx="1800000" cy="180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00000"/>
                <a:gridCol w="600000"/>
                <a:gridCol w="600000"/>
              </a:tblGrid>
              <a:tr h="60000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60000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4" name="Блоксхема: закъснение 11"/>
          <p:cNvSpPr/>
          <p:nvPr/>
        </p:nvSpPr>
        <p:spPr>
          <a:xfrm rot="20769629" flipH="1">
            <a:off x="3836843" y="3414282"/>
            <a:ext cx="553648" cy="1080000"/>
          </a:xfrm>
          <a:custGeom>
            <a:avLst/>
            <a:gdLst>
              <a:gd name="connsiteX0" fmla="*/ 0 w 540000"/>
              <a:gd name="connsiteY0" fmla="*/ 0 h 1080000"/>
              <a:gd name="connsiteX1" fmla="*/ 270000 w 540000"/>
              <a:gd name="connsiteY1" fmla="*/ 0 h 1080000"/>
              <a:gd name="connsiteX2" fmla="*/ 540000 w 540000"/>
              <a:gd name="connsiteY2" fmla="*/ 540000 h 1080000"/>
              <a:gd name="connsiteX3" fmla="*/ 270000 w 540000"/>
              <a:gd name="connsiteY3" fmla="*/ 1080000 h 1080000"/>
              <a:gd name="connsiteX4" fmla="*/ 0 w 540000"/>
              <a:gd name="connsiteY4" fmla="*/ 1080000 h 1080000"/>
              <a:gd name="connsiteX5" fmla="*/ 0 w 540000"/>
              <a:gd name="connsiteY5" fmla="*/ 0 h 1080000"/>
              <a:gd name="connsiteX0" fmla="*/ 0 w 540000"/>
              <a:gd name="connsiteY0" fmla="*/ 68239 h 1080000"/>
              <a:gd name="connsiteX1" fmla="*/ 270000 w 540000"/>
              <a:gd name="connsiteY1" fmla="*/ 0 h 1080000"/>
              <a:gd name="connsiteX2" fmla="*/ 540000 w 540000"/>
              <a:gd name="connsiteY2" fmla="*/ 540000 h 1080000"/>
              <a:gd name="connsiteX3" fmla="*/ 270000 w 540000"/>
              <a:gd name="connsiteY3" fmla="*/ 1080000 h 1080000"/>
              <a:gd name="connsiteX4" fmla="*/ 0 w 540000"/>
              <a:gd name="connsiteY4" fmla="*/ 1080000 h 1080000"/>
              <a:gd name="connsiteX5" fmla="*/ 0 w 540000"/>
              <a:gd name="connsiteY5" fmla="*/ 68239 h 1080000"/>
              <a:gd name="connsiteX0" fmla="*/ 13648 w 553648"/>
              <a:gd name="connsiteY0" fmla="*/ 68239 h 1080000"/>
              <a:gd name="connsiteX1" fmla="*/ 283648 w 553648"/>
              <a:gd name="connsiteY1" fmla="*/ 0 h 1080000"/>
              <a:gd name="connsiteX2" fmla="*/ 553648 w 553648"/>
              <a:gd name="connsiteY2" fmla="*/ 540000 h 1080000"/>
              <a:gd name="connsiteX3" fmla="*/ 283648 w 553648"/>
              <a:gd name="connsiteY3" fmla="*/ 1080000 h 1080000"/>
              <a:gd name="connsiteX4" fmla="*/ 0 w 553648"/>
              <a:gd name="connsiteY4" fmla="*/ 1025409 h 1080000"/>
              <a:gd name="connsiteX5" fmla="*/ 13648 w 553648"/>
              <a:gd name="connsiteY5" fmla="*/ 68239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3648" h="1080000">
                <a:moveTo>
                  <a:pt x="13648" y="68239"/>
                </a:moveTo>
                <a:cubicBezTo>
                  <a:pt x="103648" y="68239"/>
                  <a:pt x="193648" y="0"/>
                  <a:pt x="283648" y="0"/>
                </a:cubicBezTo>
                <a:cubicBezTo>
                  <a:pt x="432765" y="0"/>
                  <a:pt x="553648" y="241766"/>
                  <a:pt x="553648" y="540000"/>
                </a:cubicBezTo>
                <a:cubicBezTo>
                  <a:pt x="553648" y="838234"/>
                  <a:pt x="432765" y="1080000"/>
                  <a:pt x="283648" y="1080000"/>
                </a:cubicBezTo>
                <a:lnTo>
                  <a:pt x="0" y="1025409"/>
                </a:lnTo>
                <a:lnTo>
                  <a:pt x="13648" y="68239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10000">
                <a:srgbClr val="FFC000"/>
              </a:gs>
              <a:gs pos="100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5" name="Блоксхема: закъснение 11"/>
          <p:cNvSpPr/>
          <p:nvPr/>
        </p:nvSpPr>
        <p:spPr>
          <a:xfrm rot="892819">
            <a:off x="4679734" y="3444303"/>
            <a:ext cx="567295" cy="1080000"/>
          </a:xfrm>
          <a:custGeom>
            <a:avLst/>
            <a:gdLst>
              <a:gd name="connsiteX0" fmla="*/ 0 w 540000"/>
              <a:gd name="connsiteY0" fmla="*/ 0 h 1080000"/>
              <a:gd name="connsiteX1" fmla="*/ 270000 w 540000"/>
              <a:gd name="connsiteY1" fmla="*/ 0 h 1080000"/>
              <a:gd name="connsiteX2" fmla="*/ 540000 w 540000"/>
              <a:gd name="connsiteY2" fmla="*/ 540000 h 1080000"/>
              <a:gd name="connsiteX3" fmla="*/ 270000 w 540000"/>
              <a:gd name="connsiteY3" fmla="*/ 1080000 h 1080000"/>
              <a:gd name="connsiteX4" fmla="*/ 0 w 540000"/>
              <a:gd name="connsiteY4" fmla="*/ 1080000 h 1080000"/>
              <a:gd name="connsiteX5" fmla="*/ 0 w 540000"/>
              <a:gd name="connsiteY5" fmla="*/ 0 h 1080000"/>
              <a:gd name="connsiteX0" fmla="*/ 0 w 540000"/>
              <a:gd name="connsiteY0" fmla="*/ 68239 h 1080000"/>
              <a:gd name="connsiteX1" fmla="*/ 270000 w 540000"/>
              <a:gd name="connsiteY1" fmla="*/ 0 h 1080000"/>
              <a:gd name="connsiteX2" fmla="*/ 540000 w 540000"/>
              <a:gd name="connsiteY2" fmla="*/ 540000 h 1080000"/>
              <a:gd name="connsiteX3" fmla="*/ 270000 w 540000"/>
              <a:gd name="connsiteY3" fmla="*/ 1080000 h 1080000"/>
              <a:gd name="connsiteX4" fmla="*/ 0 w 540000"/>
              <a:gd name="connsiteY4" fmla="*/ 1080000 h 1080000"/>
              <a:gd name="connsiteX5" fmla="*/ 0 w 540000"/>
              <a:gd name="connsiteY5" fmla="*/ 68239 h 1080000"/>
              <a:gd name="connsiteX0" fmla="*/ 13648 w 553648"/>
              <a:gd name="connsiteY0" fmla="*/ 68239 h 1080000"/>
              <a:gd name="connsiteX1" fmla="*/ 283648 w 553648"/>
              <a:gd name="connsiteY1" fmla="*/ 0 h 1080000"/>
              <a:gd name="connsiteX2" fmla="*/ 553648 w 553648"/>
              <a:gd name="connsiteY2" fmla="*/ 540000 h 1080000"/>
              <a:gd name="connsiteX3" fmla="*/ 283648 w 553648"/>
              <a:gd name="connsiteY3" fmla="*/ 1080000 h 1080000"/>
              <a:gd name="connsiteX4" fmla="*/ 0 w 553648"/>
              <a:gd name="connsiteY4" fmla="*/ 1025409 h 1080000"/>
              <a:gd name="connsiteX5" fmla="*/ 13648 w 553648"/>
              <a:gd name="connsiteY5" fmla="*/ 68239 h 1080000"/>
              <a:gd name="connsiteX0" fmla="*/ 0 w 580943"/>
              <a:gd name="connsiteY0" fmla="*/ 68239 h 1080000"/>
              <a:gd name="connsiteX1" fmla="*/ 310943 w 580943"/>
              <a:gd name="connsiteY1" fmla="*/ 0 h 1080000"/>
              <a:gd name="connsiteX2" fmla="*/ 580943 w 580943"/>
              <a:gd name="connsiteY2" fmla="*/ 540000 h 1080000"/>
              <a:gd name="connsiteX3" fmla="*/ 310943 w 580943"/>
              <a:gd name="connsiteY3" fmla="*/ 1080000 h 1080000"/>
              <a:gd name="connsiteX4" fmla="*/ 27295 w 580943"/>
              <a:gd name="connsiteY4" fmla="*/ 1025409 h 1080000"/>
              <a:gd name="connsiteX5" fmla="*/ 0 w 580943"/>
              <a:gd name="connsiteY5" fmla="*/ 68239 h 1080000"/>
              <a:gd name="connsiteX0" fmla="*/ 0 w 580943"/>
              <a:gd name="connsiteY0" fmla="*/ 68239 h 1080000"/>
              <a:gd name="connsiteX1" fmla="*/ 310943 w 580943"/>
              <a:gd name="connsiteY1" fmla="*/ 0 h 1080000"/>
              <a:gd name="connsiteX2" fmla="*/ 580943 w 580943"/>
              <a:gd name="connsiteY2" fmla="*/ 540000 h 1080000"/>
              <a:gd name="connsiteX3" fmla="*/ 310943 w 580943"/>
              <a:gd name="connsiteY3" fmla="*/ 1080000 h 1080000"/>
              <a:gd name="connsiteX4" fmla="*/ 20162 w 580943"/>
              <a:gd name="connsiteY4" fmla="*/ 1036731 h 1080000"/>
              <a:gd name="connsiteX5" fmla="*/ 27295 w 580943"/>
              <a:gd name="connsiteY5" fmla="*/ 1025409 h 1080000"/>
              <a:gd name="connsiteX6" fmla="*/ 0 w 580943"/>
              <a:gd name="connsiteY6" fmla="*/ 68239 h 1080000"/>
              <a:gd name="connsiteX0" fmla="*/ 0 w 567295"/>
              <a:gd name="connsiteY0" fmla="*/ 68239 h 1080000"/>
              <a:gd name="connsiteX1" fmla="*/ 297295 w 567295"/>
              <a:gd name="connsiteY1" fmla="*/ 0 h 1080000"/>
              <a:gd name="connsiteX2" fmla="*/ 567295 w 567295"/>
              <a:gd name="connsiteY2" fmla="*/ 540000 h 1080000"/>
              <a:gd name="connsiteX3" fmla="*/ 297295 w 567295"/>
              <a:gd name="connsiteY3" fmla="*/ 1080000 h 1080000"/>
              <a:gd name="connsiteX4" fmla="*/ 6514 w 567295"/>
              <a:gd name="connsiteY4" fmla="*/ 1036731 h 1080000"/>
              <a:gd name="connsiteX5" fmla="*/ 13647 w 567295"/>
              <a:gd name="connsiteY5" fmla="*/ 1025409 h 1080000"/>
              <a:gd name="connsiteX6" fmla="*/ 0 w 567295"/>
              <a:gd name="connsiteY6" fmla="*/ 68239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7295" h="1080000">
                <a:moveTo>
                  <a:pt x="0" y="68239"/>
                </a:moveTo>
                <a:cubicBezTo>
                  <a:pt x="90000" y="68239"/>
                  <a:pt x="207295" y="0"/>
                  <a:pt x="297295" y="0"/>
                </a:cubicBezTo>
                <a:cubicBezTo>
                  <a:pt x="446412" y="0"/>
                  <a:pt x="567295" y="241766"/>
                  <a:pt x="567295" y="540000"/>
                </a:cubicBezTo>
                <a:cubicBezTo>
                  <a:pt x="567295" y="838234"/>
                  <a:pt x="381660" y="997212"/>
                  <a:pt x="297295" y="1080000"/>
                </a:cubicBezTo>
                <a:cubicBezTo>
                  <a:pt x="218565" y="1065577"/>
                  <a:pt x="85244" y="1051154"/>
                  <a:pt x="6514" y="1036731"/>
                </a:cubicBezTo>
                <a:lnTo>
                  <a:pt x="13647" y="1025409"/>
                </a:lnTo>
                <a:lnTo>
                  <a:pt x="0" y="68239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10000">
                <a:srgbClr val="FFC000"/>
              </a:gs>
              <a:gs pos="100000">
                <a:srgbClr val="FF0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36" name="Право съединение 35"/>
          <p:cNvCxnSpPr/>
          <p:nvPr/>
        </p:nvCxnSpPr>
        <p:spPr>
          <a:xfrm rot="120000">
            <a:off x="4521545" y="3471324"/>
            <a:ext cx="35442" cy="9548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obiknoveniDrobi1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28335" y="108045"/>
            <a:ext cx="609600" cy="609600"/>
          </a:xfrm>
          <a:prstGeom prst="rect">
            <a:avLst/>
          </a:prstGeom>
        </p:spPr>
      </p:pic>
      <p:sp>
        <p:nvSpPr>
          <p:cNvPr id="33" name="Текстово поле 32"/>
          <p:cNvSpPr txBox="1"/>
          <p:nvPr/>
        </p:nvSpPr>
        <p:spPr>
          <a:xfrm>
            <a:off x="4270140" y="5464992"/>
            <a:ext cx="585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2</a:t>
            </a:r>
            <a:endParaRPr lang="bg-BG" sz="4800" dirty="0"/>
          </a:p>
        </p:txBody>
      </p:sp>
      <p:cxnSp>
        <p:nvCxnSpPr>
          <p:cNvPr id="19" name="Право съединение 18"/>
          <p:cNvCxnSpPr/>
          <p:nvPr/>
        </p:nvCxnSpPr>
        <p:spPr>
          <a:xfrm>
            <a:off x="4326758" y="5506687"/>
            <a:ext cx="3600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0" name="Picture 2" descr="C:\Users\Teacher\AppData\Local\Microsoft\Windows\Temporary Internet Files\Content.IE5\QC6FRNRC\pizza-margherita[1].jpg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backgroundMark x1="42479" y1="1538" x2="59835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555" y="2726160"/>
            <a:ext cx="2463713" cy="196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obiknoveniDrobi2.wm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191.0286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229586" y="108045"/>
            <a:ext cx="609600" cy="609600"/>
          </a:xfrm>
          <a:prstGeom prst="rect">
            <a:avLst/>
          </a:prstGeom>
        </p:spPr>
      </p:pic>
      <p:sp>
        <p:nvSpPr>
          <p:cNvPr id="37" name="Текстово поле 36"/>
          <p:cNvSpPr txBox="1"/>
          <p:nvPr/>
        </p:nvSpPr>
        <p:spPr>
          <a:xfrm>
            <a:off x="7012805" y="4684908"/>
            <a:ext cx="585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3</a:t>
            </a:r>
            <a:endParaRPr lang="bg-BG" sz="4800" dirty="0"/>
          </a:p>
        </p:txBody>
      </p:sp>
      <p:sp>
        <p:nvSpPr>
          <p:cNvPr id="38" name="Текстово поле 37"/>
          <p:cNvSpPr txBox="1"/>
          <p:nvPr/>
        </p:nvSpPr>
        <p:spPr>
          <a:xfrm>
            <a:off x="7031955" y="5464992"/>
            <a:ext cx="585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8</a:t>
            </a:r>
            <a:endParaRPr lang="bg-BG" sz="4800" dirty="0"/>
          </a:p>
        </p:txBody>
      </p:sp>
      <p:cxnSp>
        <p:nvCxnSpPr>
          <p:cNvPr id="39" name="Право съединение 38"/>
          <p:cNvCxnSpPr/>
          <p:nvPr/>
        </p:nvCxnSpPr>
        <p:spPr>
          <a:xfrm>
            <a:off x="7088573" y="5506687"/>
            <a:ext cx="3600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Картина 20"/>
          <p:cNvPicPr>
            <a:picLocks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6511" b="84735" l="23000" r="75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79" t="16911" r="25202" b="16203"/>
          <a:stretch/>
        </p:blipFill>
        <p:spPr>
          <a:xfrm>
            <a:off x="9078160" y="2838774"/>
            <a:ext cx="1800000" cy="1800000"/>
          </a:xfrm>
          <a:prstGeom prst="rect">
            <a:avLst/>
          </a:prstGeom>
        </p:spPr>
      </p:pic>
      <p:pic>
        <p:nvPicPr>
          <p:cNvPr id="25" name="obiknoveniDrobi3.wm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048947" y="111051"/>
            <a:ext cx="609600" cy="609600"/>
          </a:xfrm>
          <a:prstGeom prst="rect">
            <a:avLst/>
          </a:prstGeom>
        </p:spPr>
      </p:pic>
      <p:sp>
        <p:nvSpPr>
          <p:cNvPr id="41" name="Текстово поле 40"/>
          <p:cNvSpPr txBox="1"/>
          <p:nvPr/>
        </p:nvSpPr>
        <p:spPr>
          <a:xfrm>
            <a:off x="9693335" y="4684908"/>
            <a:ext cx="585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800" dirty="0"/>
              <a:t>2</a:t>
            </a:r>
          </a:p>
        </p:txBody>
      </p:sp>
      <p:sp>
        <p:nvSpPr>
          <p:cNvPr id="42" name="Текстово поле 41"/>
          <p:cNvSpPr txBox="1"/>
          <p:nvPr/>
        </p:nvSpPr>
        <p:spPr>
          <a:xfrm>
            <a:off x="9712485" y="5464992"/>
            <a:ext cx="585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800" dirty="0" smtClean="0"/>
              <a:t>9</a:t>
            </a:r>
            <a:endParaRPr lang="bg-BG" sz="4800" dirty="0"/>
          </a:p>
        </p:txBody>
      </p:sp>
      <p:cxnSp>
        <p:nvCxnSpPr>
          <p:cNvPr id="43" name="Право съединение 42"/>
          <p:cNvCxnSpPr/>
          <p:nvPr/>
        </p:nvCxnSpPr>
        <p:spPr>
          <a:xfrm>
            <a:off x="9769103" y="5506687"/>
            <a:ext cx="3600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8" name="obiknoveniDrobi4.wm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778761" y="115516"/>
            <a:ext cx="609600" cy="609600"/>
          </a:xfrm>
          <a:prstGeom prst="rect">
            <a:avLst/>
          </a:prstGeom>
        </p:spPr>
      </p:pic>
      <p:pic>
        <p:nvPicPr>
          <p:cNvPr id="32" name="obiknoveniDrobi5.wma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641390" y="115516"/>
            <a:ext cx="609600" cy="609600"/>
          </a:xfrm>
          <a:prstGeom prst="rect">
            <a:avLst/>
          </a:prstGeom>
        </p:spPr>
      </p:pic>
      <p:pic>
        <p:nvPicPr>
          <p:cNvPr id="46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8048" y="6178686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obiknoveniDrobi6.wm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11">
                  <p14:trim st="1451.9094"/>
                </p14:media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4573638" y="111051"/>
            <a:ext cx="609600" cy="609600"/>
          </a:xfrm>
          <a:prstGeom prst="rect">
            <a:avLst/>
          </a:prstGeom>
        </p:spPr>
      </p:pic>
      <p:pic>
        <p:nvPicPr>
          <p:cNvPr id="52" name="Picture 10">
            <a:hlinkClick r:id="" action="ppaction://hlinkshowjump?jump=nextslide"/>
          </p:cNvPr>
          <p:cNvPicPr>
            <a:picLocks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431189" y="6111023"/>
            <a:ext cx="540000" cy="540000"/>
          </a:xfrm>
          <a:prstGeom prst="rect">
            <a:avLst/>
          </a:prstGeom>
        </p:spPr>
      </p:pic>
      <p:grpSp>
        <p:nvGrpSpPr>
          <p:cNvPr id="44" name="Групиране 43"/>
          <p:cNvGrpSpPr/>
          <p:nvPr/>
        </p:nvGrpSpPr>
        <p:grpSpPr>
          <a:xfrm>
            <a:off x="299258" y="2140096"/>
            <a:ext cx="1520500" cy="3798363"/>
            <a:chOff x="4888942" y="2384811"/>
            <a:chExt cx="1520500" cy="3798363"/>
          </a:xfrm>
        </p:grpSpPr>
        <p:sp>
          <p:nvSpPr>
            <p:cNvPr id="45" name="Правоъгълник 44"/>
            <p:cNvSpPr/>
            <p:nvPr/>
          </p:nvSpPr>
          <p:spPr>
            <a:xfrm>
              <a:off x="5558633" y="3896750"/>
              <a:ext cx="200917" cy="1299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7" name="Групиране 46"/>
            <p:cNvGrpSpPr/>
            <p:nvPr/>
          </p:nvGrpSpPr>
          <p:grpSpPr>
            <a:xfrm>
              <a:off x="4888942" y="3883576"/>
              <a:ext cx="1520500" cy="2299598"/>
              <a:chOff x="5031190" y="3787516"/>
              <a:chExt cx="1241034" cy="1876935"/>
            </a:xfrm>
          </p:grpSpPr>
          <p:sp>
            <p:nvSpPr>
              <p:cNvPr id="54" name="Правоъгълник 15"/>
              <p:cNvSpPr/>
              <p:nvPr/>
            </p:nvSpPr>
            <p:spPr>
              <a:xfrm>
                <a:off x="5031190" y="3787516"/>
                <a:ext cx="1241034" cy="1876935"/>
              </a:xfrm>
              <a:custGeom>
                <a:avLst/>
                <a:gdLst>
                  <a:gd name="connsiteX0" fmla="*/ 0 w 1522331"/>
                  <a:gd name="connsiteY0" fmla="*/ 0 h 2147888"/>
                  <a:gd name="connsiteX1" fmla="*/ 1522331 w 1522331"/>
                  <a:gd name="connsiteY1" fmla="*/ 0 h 2147888"/>
                  <a:gd name="connsiteX2" fmla="*/ 1522331 w 1522331"/>
                  <a:gd name="connsiteY2" fmla="*/ 2147888 h 2147888"/>
                  <a:gd name="connsiteX3" fmla="*/ 0 w 1522331"/>
                  <a:gd name="connsiteY3" fmla="*/ 2147888 h 2147888"/>
                  <a:gd name="connsiteX4" fmla="*/ 0 w 1522331"/>
                  <a:gd name="connsiteY4" fmla="*/ 0 h 2147888"/>
                  <a:gd name="connsiteX0" fmla="*/ 423862 w 1522331"/>
                  <a:gd name="connsiteY0" fmla="*/ 209550 h 2147888"/>
                  <a:gd name="connsiteX1" fmla="*/ 1522331 w 1522331"/>
                  <a:gd name="connsiteY1" fmla="*/ 0 h 2147888"/>
                  <a:gd name="connsiteX2" fmla="*/ 1522331 w 1522331"/>
                  <a:gd name="connsiteY2" fmla="*/ 2147888 h 2147888"/>
                  <a:gd name="connsiteX3" fmla="*/ 0 w 1522331"/>
                  <a:gd name="connsiteY3" fmla="*/ 2147888 h 2147888"/>
                  <a:gd name="connsiteX4" fmla="*/ 423862 w 1522331"/>
                  <a:gd name="connsiteY4" fmla="*/ 209550 h 2147888"/>
                  <a:gd name="connsiteX0" fmla="*/ 423862 w 1522331"/>
                  <a:gd name="connsiteY0" fmla="*/ 19050 h 1957388"/>
                  <a:gd name="connsiteX1" fmla="*/ 1198481 w 1522331"/>
                  <a:gd name="connsiteY1" fmla="*/ 0 h 1957388"/>
                  <a:gd name="connsiteX2" fmla="*/ 1522331 w 1522331"/>
                  <a:gd name="connsiteY2" fmla="*/ 1957388 h 1957388"/>
                  <a:gd name="connsiteX3" fmla="*/ 0 w 1522331"/>
                  <a:gd name="connsiteY3" fmla="*/ 1957388 h 1957388"/>
                  <a:gd name="connsiteX4" fmla="*/ 423862 w 1522331"/>
                  <a:gd name="connsiteY4" fmla="*/ 19050 h 1957388"/>
                  <a:gd name="connsiteX0" fmla="*/ 423862 w 1522331"/>
                  <a:gd name="connsiteY0" fmla="*/ 19050 h 1957388"/>
                  <a:gd name="connsiteX1" fmla="*/ 942975 w 1522331"/>
                  <a:gd name="connsiteY1" fmla="*/ 85725 h 1957388"/>
                  <a:gd name="connsiteX2" fmla="*/ 1198481 w 1522331"/>
                  <a:gd name="connsiteY2" fmla="*/ 0 h 1957388"/>
                  <a:gd name="connsiteX3" fmla="*/ 1522331 w 1522331"/>
                  <a:gd name="connsiteY3" fmla="*/ 1957388 h 1957388"/>
                  <a:gd name="connsiteX4" fmla="*/ 0 w 1522331"/>
                  <a:gd name="connsiteY4" fmla="*/ 1957388 h 1957388"/>
                  <a:gd name="connsiteX5" fmla="*/ 423862 w 1522331"/>
                  <a:gd name="connsiteY5" fmla="*/ 19050 h 1957388"/>
                  <a:gd name="connsiteX0" fmla="*/ 423862 w 1522331"/>
                  <a:gd name="connsiteY0" fmla="*/ 19050 h 1957388"/>
                  <a:gd name="connsiteX1" fmla="*/ 942975 w 1522331"/>
                  <a:gd name="connsiteY1" fmla="*/ 85725 h 1957388"/>
                  <a:gd name="connsiteX2" fmla="*/ 1198481 w 1522331"/>
                  <a:gd name="connsiteY2" fmla="*/ 0 h 1957388"/>
                  <a:gd name="connsiteX3" fmla="*/ 1522331 w 1522331"/>
                  <a:gd name="connsiteY3" fmla="*/ 1957388 h 1957388"/>
                  <a:gd name="connsiteX4" fmla="*/ 0 w 1522331"/>
                  <a:gd name="connsiteY4" fmla="*/ 1957388 h 1957388"/>
                  <a:gd name="connsiteX5" fmla="*/ 423862 w 1522331"/>
                  <a:gd name="connsiteY5" fmla="*/ 19050 h 1957388"/>
                  <a:gd name="connsiteX0" fmla="*/ 423862 w 1522331"/>
                  <a:gd name="connsiteY0" fmla="*/ 19050 h 1957388"/>
                  <a:gd name="connsiteX1" fmla="*/ 942975 w 1522331"/>
                  <a:gd name="connsiteY1" fmla="*/ 85725 h 1957388"/>
                  <a:gd name="connsiteX2" fmla="*/ 1198481 w 1522331"/>
                  <a:gd name="connsiteY2" fmla="*/ 0 h 1957388"/>
                  <a:gd name="connsiteX3" fmla="*/ 1309687 w 1522331"/>
                  <a:gd name="connsiteY3" fmla="*/ 404813 h 1957388"/>
                  <a:gd name="connsiteX4" fmla="*/ 1522331 w 1522331"/>
                  <a:gd name="connsiteY4" fmla="*/ 1957388 h 1957388"/>
                  <a:gd name="connsiteX5" fmla="*/ 0 w 1522331"/>
                  <a:gd name="connsiteY5" fmla="*/ 1957388 h 1957388"/>
                  <a:gd name="connsiteX6" fmla="*/ 423862 w 1522331"/>
                  <a:gd name="connsiteY6" fmla="*/ 19050 h 1957388"/>
                  <a:gd name="connsiteX0" fmla="*/ 423862 w 1317543"/>
                  <a:gd name="connsiteY0" fmla="*/ 19050 h 1957388"/>
                  <a:gd name="connsiteX1" fmla="*/ 942975 w 1317543"/>
                  <a:gd name="connsiteY1" fmla="*/ 85725 h 1957388"/>
                  <a:gd name="connsiteX2" fmla="*/ 1198481 w 1317543"/>
                  <a:gd name="connsiteY2" fmla="*/ 0 h 1957388"/>
                  <a:gd name="connsiteX3" fmla="*/ 1309687 w 1317543"/>
                  <a:gd name="connsiteY3" fmla="*/ 404813 h 1957388"/>
                  <a:gd name="connsiteX4" fmla="*/ 1317543 w 1317543"/>
                  <a:gd name="connsiteY4" fmla="*/ 738188 h 1957388"/>
                  <a:gd name="connsiteX5" fmla="*/ 0 w 1317543"/>
                  <a:gd name="connsiteY5" fmla="*/ 1957388 h 1957388"/>
                  <a:gd name="connsiteX6" fmla="*/ 423862 w 1317543"/>
                  <a:gd name="connsiteY6" fmla="*/ 19050 h 1957388"/>
                  <a:gd name="connsiteX0" fmla="*/ 423862 w 1465803"/>
                  <a:gd name="connsiteY0" fmla="*/ 19050 h 1957388"/>
                  <a:gd name="connsiteX1" fmla="*/ 942975 w 1465803"/>
                  <a:gd name="connsiteY1" fmla="*/ 85725 h 1957388"/>
                  <a:gd name="connsiteX2" fmla="*/ 1198481 w 1465803"/>
                  <a:gd name="connsiteY2" fmla="*/ 0 h 1957388"/>
                  <a:gd name="connsiteX3" fmla="*/ 1309687 w 1465803"/>
                  <a:gd name="connsiteY3" fmla="*/ 404813 h 1957388"/>
                  <a:gd name="connsiteX4" fmla="*/ 1317543 w 1465803"/>
                  <a:gd name="connsiteY4" fmla="*/ 738188 h 1957388"/>
                  <a:gd name="connsiteX5" fmla="*/ 1428750 w 1465803"/>
                  <a:gd name="connsiteY5" fmla="*/ 923925 h 1957388"/>
                  <a:gd name="connsiteX6" fmla="*/ 0 w 1465803"/>
                  <a:gd name="connsiteY6" fmla="*/ 1957388 h 1957388"/>
                  <a:gd name="connsiteX7" fmla="*/ 423862 w 1465803"/>
                  <a:gd name="connsiteY7" fmla="*/ 19050 h 1957388"/>
                  <a:gd name="connsiteX0" fmla="*/ 423862 w 1486014"/>
                  <a:gd name="connsiteY0" fmla="*/ 19050 h 1957388"/>
                  <a:gd name="connsiteX1" fmla="*/ 942975 w 1486014"/>
                  <a:gd name="connsiteY1" fmla="*/ 85725 h 1957388"/>
                  <a:gd name="connsiteX2" fmla="*/ 1198481 w 1486014"/>
                  <a:gd name="connsiteY2" fmla="*/ 0 h 1957388"/>
                  <a:gd name="connsiteX3" fmla="*/ 1309687 w 1486014"/>
                  <a:gd name="connsiteY3" fmla="*/ 404813 h 1957388"/>
                  <a:gd name="connsiteX4" fmla="*/ 1317543 w 1486014"/>
                  <a:gd name="connsiteY4" fmla="*/ 738188 h 1957388"/>
                  <a:gd name="connsiteX5" fmla="*/ 1428750 w 1486014"/>
                  <a:gd name="connsiteY5" fmla="*/ 923925 h 1957388"/>
                  <a:gd name="connsiteX6" fmla="*/ 0 w 1486014"/>
                  <a:gd name="connsiteY6" fmla="*/ 1957388 h 1957388"/>
                  <a:gd name="connsiteX7" fmla="*/ 423862 w 1486014"/>
                  <a:gd name="connsiteY7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0 w 1428761"/>
                  <a:gd name="connsiteY6" fmla="*/ 1957388 h 1957388"/>
                  <a:gd name="connsiteX7" fmla="*/ 423862 w 1428761"/>
                  <a:gd name="connsiteY7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28725 w 1428761"/>
                  <a:gd name="connsiteY6" fmla="*/ 995363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28725 w 1428761"/>
                  <a:gd name="connsiteY6" fmla="*/ 995363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28725 w 1428761"/>
                  <a:gd name="connsiteY6" fmla="*/ 995363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09675 w 1428761"/>
                  <a:gd name="connsiteY6" fmla="*/ 1057276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09675 w 1428761"/>
                  <a:gd name="connsiteY6" fmla="*/ 1057276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881063 w 1428761"/>
                  <a:gd name="connsiteY6" fmla="*/ 2238376 h 2238376"/>
                  <a:gd name="connsiteX7" fmla="*/ 0 w 1428761"/>
                  <a:gd name="connsiteY7" fmla="*/ 1957388 h 2238376"/>
                  <a:gd name="connsiteX8" fmla="*/ 423862 w 1428761"/>
                  <a:gd name="connsiteY8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209675 w 1428761"/>
                  <a:gd name="connsiteY6" fmla="*/ 1038225 h 2238376"/>
                  <a:gd name="connsiteX7" fmla="*/ 881063 w 1428761"/>
                  <a:gd name="connsiteY7" fmla="*/ 2238376 h 2238376"/>
                  <a:gd name="connsiteX8" fmla="*/ 0 w 1428761"/>
                  <a:gd name="connsiteY8" fmla="*/ 1957388 h 2238376"/>
                  <a:gd name="connsiteX9" fmla="*/ 423862 w 1428761"/>
                  <a:gd name="connsiteY9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85850 w 1428761"/>
                  <a:gd name="connsiteY8" fmla="*/ 190500 h 2238376"/>
                  <a:gd name="connsiteX9" fmla="*/ 881063 w 1428761"/>
                  <a:gd name="connsiteY9" fmla="*/ 2238376 h 2238376"/>
                  <a:gd name="connsiteX10" fmla="*/ 0 w 1428761"/>
                  <a:gd name="connsiteY10" fmla="*/ 1957388 h 2238376"/>
                  <a:gd name="connsiteX11" fmla="*/ 423862 w 1428761"/>
                  <a:gd name="connsiteY11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85850 w 1428761"/>
                  <a:gd name="connsiteY8" fmla="*/ 190500 h 2238376"/>
                  <a:gd name="connsiteX9" fmla="*/ 881063 w 1428761"/>
                  <a:gd name="connsiteY9" fmla="*/ 2238376 h 2238376"/>
                  <a:gd name="connsiteX10" fmla="*/ 0 w 1428761"/>
                  <a:gd name="connsiteY10" fmla="*/ 1957388 h 2238376"/>
                  <a:gd name="connsiteX11" fmla="*/ 423862 w 1428761"/>
                  <a:gd name="connsiteY11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85850 w 1428761"/>
                  <a:gd name="connsiteY8" fmla="*/ 190500 h 2238376"/>
                  <a:gd name="connsiteX9" fmla="*/ 1190625 w 1428761"/>
                  <a:gd name="connsiteY9" fmla="*/ 1119188 h 2238376"/>
                  <a:gd name="connsiteX10" fmla="*/ 881063 w 1428761"/>
                  <a:gd name="connsiteY10" fmla="*/ 2238376 h 2238376"/>
                  <a:gd name="connsiteX11" fmla="*/ 0 w 1428761"/>
                  <a:gd name="connsiteY11" fmla="*/ 1957388 h 2238376"/>
                  <a:gd name="connsiteX12" fmla="*/ 423862 w 1428761"/>
                  <a:gd name="connsiteY12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123950 w 1428761"/>
                  <a:gd name="connsiteY8" fmla="*/ 176212 h 2238376"/>
                  <a:gd name="connsiteX9" fmla="*/ 1190625 w 1428761"/>
                  <a:gd name="connsiteY9" fmla="*/ 1119188 h 2238376"/>
                  <a:gd name="connsiteX10" fmla="*/ 881063 w 1428761"/>
                  <a:gd name="connsiteY10" fmla="*/ 2238376 h 2238376"/>
                  <a:gd name="connsiteX11" fmla="*/ 0 w 1428761"/>
                  <a:gd name="connsiteY11" fmla="*/ 1957388 h 2238376"/>
                  <a:gd name="connsiteX12" fmla="*/ 423862 w 1428761"/>
                  <a:gd name="connsiteY12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95375 w 1428761"/>
                  <a:gd name="connsiteY8" fmla="*/ 204787 h 2238376"/>
                  <a:gd name="connsiteX9" fmla="*/ 1190625 w 1428761"/>
                  <a:gd name="connsiteY9" fmla="*/ 1119188 h 2238376"/>
                  <a:gd name="connsiteX10" fmla="*/ 881063 w 1428761"/>
                  <a:gd name="connsiteY10" fmla="*/ 2238376 h 2238376"/>
                  <a:gd name="connsiteX11" fmla="*/ 0 w 1428761"/>
                  <a:gd name="connsiteY11" fmla="*/ 1957388 h 2238376"/>
                  <a:gd name="connsiteX12" fmla="*/ 423862 w 1428761"/>
                  <a:gd name="connsiteY12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95375 w 1428761"/>
                  <a:gd name="connsiteY8" fmla="*/ 204787 h 2238376"/>
                  <a:gd name="connsiteX9" fmla="*/ 1190625 w 1428761"/>
                  <a:gd name="connsiteY9" fmla="*/ 1119188 h 2238376"/>
                  <a:gd name="connsiteX10" fmla="*/ 1071562 w 1428761"/>
                  <a:gd name="connsiteY10" fmla="*/ 1528763 h 2238376"/>
                  <a:gd name="connsiteX11" fmla="*/ 881063 w 1428761"/>
                  <a:gd name="connsiteY11" fmla="*/ 2238376 h 2238376"/>
                  <a:gd name="connsiteX12" fmla="*/ 0 w 1428761"/>
                  <a:gd name="connsiteY12" fmla="*/ 1957388 h 2238376"/>
                  <a:gd name="connsiteX13" fmla="*/ 423862 w 1428761"/>
                  <a:gd name="connsiteY13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95375 w 1428761"/>
                  <a:gd name="connsiteY8" fmla="*/ 204787 h 2238376"/>
                  <a:gd name="connsiteX9" fmla="*/ 1190625 w 1428761"/>
                  <a:gd name="connsiteY9" fmla="*/ 1119188 h 2238376"/>
                  <a:gd name="connsiteX10" fmla="*/ 1071562 w 1428761"/>
                  <a:gd name="connsiteY10" fmla="*/ 1528763 h 2238376"/>
                  <a:gd name="connsiteX11" fmla="*/ 881063 w 1428761"/>
                  <a:gd name="connsiteY11" fmla="*/ 2238376 h 2238376"/>
                  <a:gd name="connsiteX12" fmla="*/ 0 w 1428761"/>
                  <a:gd name="connsiteY12" fmla="*/ 1957388 h 2238376"/>
                  <a:gd name="connsiteX13" fmla="*/ 423862 w 1428761"/>
                  <a:gd name="connsiteY13" fmla="*/ 19050 h 2238376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842963 w 1428761"/>
                  <a:gd name="connsiteY11" fmla="*/ 1828801 h 1957388"/>
                  <a:gd name="connsiteX12" fmla="*/ 0 w 1428761"/>
                  <a:gd name="connsiteY12" fmla="*/ 1957388 h 1957388"/>
                  <a:gd name="connsiteX13" fmla="*/ 423862 w 1428761"/>
                  <a:gd name="connsiteY13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842963 w 1428761"/>
                  <a:gd name="connsiteY11" fmla="*/ 1828801 h 1957388"/>
                  <a:gd name="connsiteX12" fmla="*/ 0 w 1428761"/>
                  <a:gd name="connsiteY12" fmla="*/ 1957388 h 1957388"/>
                  <a:gd name="connsiteX13" fmla="*/ 423862 w 1428761"/>
                  <a:gd name="connsiteY13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400175 w 1428761"/>
                  <a:gd name="connsiteY11" fmla="*/ 1585913 h 1957388"/>
                  <a:gd name="connsiteX12" fmla="*/ 842963 w 1428761"/>
                  <a:gd name="connsiteY12" fmla="*/ 1828801 h 1957388"/>
                  <a:gd name="connsiteX13" fmla="*/ 0 w 1428761"/>
                  <a:gd name="connsiteY13" fmla="*/ 1957388 h 1957388"/>
                  <a:gd name="connsiteX14" fmla="*/ 423862 w 1428761"/>
                  <a:gd name="connsiteY14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0 w 1428761"/>
                  <a:gd name="connsiteY13" fmla="*/ 1957388 h 1957388"/>
                  <a:gd name="connsiteX14" fmla="*/ 423862 w 1428761"/>
                  <a:gd name="connsiteY14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0 w 1428761"/>
                  <a:gd name="connsiteY13" fmla="*/ 1957388 h 1957388"/>
                  <a:gd name="connsiteX14" fmla="*/ 423862 w 1428761"/>
                  <a:gd name="connsiteY14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838200 w 1428761"/>
                  <a:gd name="connsiteY13" fmla="*/ 1219200 h 1957388"/>
                  <a:gd name="connsiteX14" fmla="*/ 0 w 1428761"/>
                  <a:gd name="connsiteY14" fmla="*/ 1957388 h 1957388"/>
                  <a:gd name="connsiteX15" fmla="*/ 423862 w 1428761"/>
                  <a:gd name="connsiteY15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838200 w 1428761"/>
                  <a:gd name="connsiteY13" fmla="*/ 1219200 h 1957388"/>
                  <a:gd name="connsiteX14" fmla="*/ 757237 w 1428761"/>
                  <a:gd name="connsiteY14" fmla="*/ 1838325 h 1957388"/>
                  <a:gd name="connsiteX15" fmla="*/ 0 w 1428761"/>
                  <a:gd name="connsiteY15" fmla="*/ 1957388 h 1957388"/>
                  <a:gd name="connsiteX16" fmla="*/ 423862 w 1428761"/>
                  <a:gd name="connsiteY16" fmla="*/ 19050 h 1957388"/>
                  <a:gd name="connsiteX0" fmla="*/ 123824 w 1128723"/>
                  <a:gd name="connsiteY0" fmla="*/ 19050 h 1843845"/>
                  <a:gd name="connsiteX1" fmla="*/ 642937 w 1128723"/>
                  <a:gd name="connsiteY1" fmla="*/ 85725 h 1843845"/>
                  <a:gd name="connsiteX2" fmla="*/ 898443 w 1128723"/>
                  <a:gd name="connsiteY2" fmla="*/ 0 h 1843845"/>
                  <a:gd name="connsiteX3" fmla="*/ 1009649 w 1128723"/>
                  <a:gd name="connsiteY3" fmla="*/ 404813 h 1843845"/>
                  <a:gd name="connsiteX4" fmla="*/ 1017505 w 1128723"/>
                  <a:gd name="connsiteY4" fmla="*/ 738188 h 1843845"/>
                  <a:gd name="connsiteX5" fmla="*/ 1128712 w 1128723"/>
                  <a:gd name="connsiteY5" fmla="*/ 923925 h 1843845"/>
                  <a:gd name="connsiteX6" fmla="*/ 1023937 w 1128723"/>
                  <a:gd name="connsiteY6" fmla="*/ 1028700 h 1843845"/>
                  <a:gd name="connsiteX7" fmla="*/ 909637 w 1128723"/>
                  <a:gd name="connsiteY7" fmla="*/ 1038225 h 1843845"/>
                  <a:gd name="connsiteX8" fmla="*/ 795337 w 1128723"/>
                  <a:gd name="connsiteY8" fmla="*/ 204787 h 1843845"/>
                  <a:gd name="connsiteX9" fmla="*/ 890587 w 1128723"/>
                  <a:gd name="connsiteY9" fmla="*/ 1119188 h 1843845"/>
                  <a:gd name="connsiteX10" fmla="*/ 771524 w 1128723"/>
                  <a:gd name="connsiteY10" fmla="*/ 1528763 h 1843845"/>
                  <a:gd name="connsiteX11" fmla="*/ 947737 w 1128723"/>
                  <a:gd name="connsiteY11" fmla="*/ 1819275 h 1843845"/>
                  <a:gd name="connsiteX12" fmla="*/ 542925 w 1128723"/>
                  <a:gd name="connsiteY12" fmla="*/ 1828801 h 1843845"/>
                  <a:gd name="connsiteX13" fmla="*/ 538162 w 1128723"/>
                  <a:gd name="connsiteY13" fmla="*/ 1219200 h 1843845"/>
                  <a:gd name="connsiteX14" fmla="*/ 457199 w 1128723"/>
                  <a:gd name="connsiteY14" fmla="*/ 1838325 h 1843845"/>
                  <a:gd name="connsiteX15" fmla="*/ 0 w 1128723"/>
                  <a:gd name="connsiteY15" fmla="*/ 1743075 h 1843845"/>
                  <a:gd name="connsiteX16" fmla="*/ 123824 w 1128723"/>
                  <a:gd name="connsiteY16" fmla="*/ 19050 h 1843845"/>
                  <a:gd name="connsiteX0" fmla="*/ 361950 w 1366849"/>
                  <a:gd name="connsiteY0" fmla="*/ 19050 h 1843845"/>
                  <a:gd name="connsiteX1" fmla="*/ 881063 w 1366849"/>
                  <a:gd name="connsiteY1" fmla="*/ 85725 h 1843845"/>
                  <a:gd name="connsiteX2" fmla="*/ 1136569 w 1366849"/>
                  <a:gd name="connsiteY2" fmla="*/ 0 h 1843845"/>
                  <a:gd name="connsiteX3" fmla="*/ 1247775 w 1366849"/>
                  <a:gd name="connsiteY3" fmla="*/ 404813 h 1843845"/>
                  <a:gd name="connsiteX4" fmla="*/ 1255631 w 1366849"/>
                  <a:gd name="connsiteY4" fmla="*/ 738188 h 1843845"/>
                  <a:gd name="connsiteX5" fmla="*/ 1366838 w 1366849"/>
                  <a:gd name="connsiteY5" fmla="*/ 923925 h 1843845"/>
                  <a:gd name="connsiteX6" fmla="*/ 1262063 w 1366849"/>
                  <a:gd name="connsiteY6" fmla="*/ 1028700 h 1843845"/>
                  <a:gd name="connsiteX7" fmla="*/ 1147763 w 1366849"/>
                  <a:gd name="connsiteY7" fmla="*/ 1038225 h 1843845"/>
                  <a:gd name="connsiteX8" fmla="*/ 1033463 w 1366849"/>
                  <a:gd name="connsiteY8" fmla="*/ 204787 h 1843845"/>
                  <a:gd name="connsiteX9" fmla="*/ 1128713 w 1366849"/>
                  <a:gd name="connsiteY9" fmla="*/ 1119188 h 1843845"/>
                  <a:gd name="connsiteX10" fmla="*/ 1009650 w 1366849"/>
                  <a:gd name="connsiteY10" fmla="*/ 1528763 h 1843845"/>
                  <a:gd name="connsiteX11" fmla="*/ 1185863 w 1366849"/>
                  <a:gd name="connsiteY11" fmla="*/ 1819275 h 1843845"/>
                  <a:gd name="connsiteX12" fmla="*/ 781051 w 1366849"/>
                  <a:gd name="connsiteY12" fmla="*/ 1828801 h 1843845"/>
                  <a:gd name="connsiteX13" fmla="*/ 776288 w 1366849"/>
                  <a:gd name="connsiteY13" fmla="*/ 1219200 h 1843845"/>
                  <a:gd name="connsiteX14" fmla="*/ 695325 w 1366849"/>
                  <a:gd name="connsiteY14" fmla="*/ 1838325 h 1843845"/>
                  <a:gd name="connsiteX15" fmla="*/ 238126 w 1366849"/>
                  <a:gd name="connsiteY15" fmla="*/ 1743075 h 1843845"/>
                  <a:gd name="connsiteX16" fmla="*/ 0 w 1366849"/>
                  <a:gd name="connsiteY16" fmla="*/ 1504951 h 1843845"/>
                  <a:gd name="connsiteX17" fmla="*/ 361950 w 1366849"/>
                  <a:gd name="connsiteY17" fmla="*/ 19050 h 1843845"/>
                  <a:gd name="connsiteX0" fmla="*/ 361950 w 1366849"/>
                  <a:gd name="connsiteY0" fmla="*/ 19050 h 1847850"/>
                  <a:gd name="connsiteX1" fmla="*/ 881063 w 1366849"/>
                  <a:gd name="connsiteY1" fmla="*/ 85725 h 1847850"/>
                  <a:gd name="connsiteX2" fmla="*/ 1136569 w 1366849"/>
                  <a:gd name="connsiteY2" fmla="*/ 0 h 1847850"/>
                  <a:gd name="connsiteX3" fmla="*/ 1247775 w 1366849"/>
                  <a:gd name="connsiteY3" fmla="*/ 404813 h 1847850"/>
                  <a:gd name="connsiteX4" fmla="*/ 1255631 w 1366849"/>
                  <a:gd name="connsiteY4" fmla="*/ 738188 h 1847850"/>
                  <a:gd name="connsiteX5" fmla="*/ 1366838 w 1366849"/>
                  <a:gd name="connsiteY5" fmla="*/ 923925 h 1847850"/>
                  <a:gd name="connsiteX6" fmla="*/ 1262063 w 1366849"/>
                  <a:gd name="connsiteY6" fmla="*/ 1028700 h 1847850"/>
                  <a:gd name="connsiteX7" fmla="*/ 1147763 w 1366849"/>
                  <a:gd name="connsiteY7" fmla="*/ 1038225 h 1847850"/>
                  <a:gd name="connsiteX8" fmla="*/ 1033463 w 1366849"/>
                  <a:gd name="connsiteY8" fmla="*/ 204787 h 1847850"/>
                  <a:gd name="connsiteX9" fmla="*/ 1128713 w 1366849"/>
                  <a:gd name="connsiteY9" fmla="*/ 1119188 h 1847850"/>
                  <a:gd name="connsiteX10" fmla="*/ 1009650 w 1366849"/>
                  <a:gd name="connsiteY10" fmla="*/ 1528763 h 1847850"/>
                  <a:gd name="connsiteX11" fmla="*/ 1185863 w 1366849"/>
                  <a:gd name="connsiteY11" fmla="*/ 1819275 h 1847850"/>
                  <a:gd name="connsiteX12" fmla="*/ 781051 w 1366849"/>
                  <a:gd name="connsiteY12" fmla="*/ 1828801 h 1847850"/>
                  <a:gd name="connsiteX13" fmla="*/ 776288 w 1366849"/>
                  <a:gd name="connsiteY13" fmla="*/ 1219200 h 1847850"/>
                  <a:gd name="connsiteX14" fmla="*/ 695325 w 1366849"/>
                  <a:gd name="connsiteY14" fmla="*/ 1838325 h 1847850"/>
                  <a:gd name="connsiteX15" fmla="*/ 357189 w 1366849"/>
                  <a:gd name="connsiteY15" fmla="*/ 1847850 h 1847850"/>
                  <a:gd name="connsiteX16" fmla="*/ 0 w 1366849"/>
                  <a:gd name="connsiteY16" fmla="*/ 1504951 h 1847850"/>
                  <a:gd name="connsiteX17" fmla="*/ 361950 w 1366849"/>
                  <a:gd name="connsiteY17" fmla="*/ 19050 h 1847850"/>
                  <a:gd name="connsiteX0" fmla="*/ 109537 w 1114436"/>
                  <a:gd name="connsiteY0" fmla="*/ 19050 h 1847850"/>
                  <a:gd name="connsiteX1" fmla="*/ 628650 w 1114436"/>
                  <a:gd name="connsiteY1" fmla="*/ 85725 h 1847850"/>
                  <a:gd name="connsiteX2" fmla="*/ 884156 w 1114436"/>
                  <a:gd name="connsiteY2" fmla="*/ 0 h 1847850"/>
                  <a:gd name="connsiteX3" fmla="*/ 995362 w 1114436"/>
                  <a:gd name="connsiteY3" fmla="*/ 404813 h 1847850"/>
                  <a:gd name="connsiteX4" fmla="*/ 1003218 w 1114436"/>
                  <a:gd name="connsiteY4" fmla="*/ 738188 h 1847850"/>
                  <a:gd name="connsiteX5" fmla="*/ 1114425 w 1114436"/>
                  <a:gd name="connsiteY5" fmla="*/ 923925 h 1847850"/>
                  <a:gd name="connsiteX6" fmla="*/ 1009650 w 1114436"/>
                  <a:gd name="connsiteY6" fmla="*/ 1028700 h 1847850"/>
                  <a:gd name="connsiteX7" fmla="*/ 895350 w 1114436"/>
                  <a:gd name="connsiteY7" fmla="*/ 1038225 h 1847850"/>
                  <a:gd name="connsiteX8" fmla="*/ 781050 w 1114436"/>
                  <a:gd name="connsiteY8" fmla="*/ 204787 h 1847850"/>
                  <a:gd name="connsiteX9" fmla="*/ 876300 w 1114436"/>
                  <a:gd name="connsiteY9" fmla="*/ 1119188 h 1847850"/>
                  <a:gd name="connsiteX10" fmla="*/ 757237 w 1114436"/>
                  <a:gd name="connsiteY10" fmla="*/ 1528763 h 1847850"/>
                  <a:gd name="connsiteX11" fmla="*/ 933450 w 1114436"/>
                  <a:gd name="connsiteY11" fmla="*/ 1819275 h 1847850"/>
                  <a:gd name="connsiteX12" fmla="*/ 528638 w 1114436"/>
                  <a:gd name="connsiteY12" fmla="*/ 1828801 h 1847850"/>
                  <a:gd name="connsiteX13" fmla="*/ 523875 w 1114436"/>
                  <a:gd name="connsiteY13" fmla="*/ 1219200 h 1847850"/>
                  <a:gd name="connsiteX14" fmla="*/ 442912 w 1114436"/>
                  <a:gd name="connsiteY14" fmla="*/ 1838325 h 1847850"/>
                  <a:gd name="connsiteX15" fmla="*/ 104776 w 1114436"/>
                  <a:gd name="connsiteY15" fmla="*/ 1847850 h 1847850"/>
                  <a:gd name="connsiteX16" fmla="*/ 0 w 1114436"/>
                  <a:gd name="connsiteY16" fmla="*/ 1709738 h 1847850"/>
                  <a:gd name="connsiteX17" fmla="*/ 109537 w 1114436"/>
                  <a:gd name="connsiteY17" fmla="*/ 19050 h 1847850"/>
                  <a:gd name="connsiteX0" fmla="*/ 109537 w 1114436"/>
                  <a:gd name="connsiteY0" fmla="*/ 19050 h 1847850"/>
                  <a:gd name="connsiteX1" fmla="*/ 628650 w 1114436"/>
                  <a:gd name="connsiteY1" fmla="*/ 85725 h 1847850"/>
                  <a:gd name="connsiteX2" fmla="*/ 884156 w 1114436"/>
                  <a:gd name="connsiteY2" fmla="*/ 0 h 1847850"/>
                  <a:gd name="connsiteX3" fmla="*/ 995362 w 1114436"/>
                  <a:gd name="connsiteY3" fmla="*/ 404813 h 1847850"/>
                  <a:gd name="connsiteX4" fmla="*/ 1003218 w 1114436"/>
                  <a:gd name="connsiteY4" fmla="*/ 738188 h 1847850"/>
                  <a:gd name="connsiteX5" fmla="*/ 1114425 w 1114436"/>
                  <a:gd name="connsiteY5" fmla="*/ 923925 h 1847850"/>
                  <a:gd name="connsiteX6" fmla="*/ 1009650 w 1114436"/>
                  <a:gd name="connsiteY6" fmla="*/ 1028700 h 1847850"/>
                  <a:gd name="connsiteX7" fmla="*/ 895350 w 1114436"/>
                  <a:gd name="connsiteY7" fmla="*/ 1038225 h 1847850"/>
                  <a:gd name="connsiteX8" fmla="*/ 781050 w 1114436"/>
                  <a:gd name="connsiteY8" fmla="*/ 204787 h 1847850"/>
                  <a:gd name="connsiteX9" fmla="*/ 876300 w 1114436"/>
                  <a:gd name="connsiteY9" fmla="*/ 1119188 h 1847850"/>
                  <a:gd name="connsiteX10" fmla="*/ 757237 w 1114436"/>
                  <a:gd name="connsiteY10" fmla="*/ 1528763 h 1847850"/>
                  <a:gd name="connsiteX11" fmla="*/ 933450 w 1114436"/>
                  <a:gd name="connsiteY11" fmla="*/ 1819275 h 1847850"/>
                  <a:gd name="connsiteX12" fmla="*/ 528638 w 1114436"/>
                  <a:gd name="connsiteY12" fmla="*/ 1828801 h 1847850"/>
                  <a:gd name="connsiteX13" fmla="*/ 523875 w 1114436"/>
                  <a:gd name="connsiteY13" fmla="*/ 1219200 h 1847850"/>
                  <a:gd name="connsiteX14" fmla="*/ 442912 w 1114436"/>
                  <a:gd name="connsiteY14" fmla="*/ 1838325 h 1847850"/>
                  <a:gd name="connsiteX15" fmla="*/ 104776 w 1114436"/>
                  <a:gd name="connsiteY15" fmla="*/ 1847850 h 1847850"/>
                  <a:gd name="connsiteX16" fmla="*/ 0 w 1114436"/>
                  <a:gd name="connsiteY16" fmla="*/ 1709738 h 1847850"/>
                  <a:gd name="connsiteX17" fmla="*/ 214311 w 1114436"/>
                  <a:gd name="connsiteY17" fmla="*/ 1504950 h 1847850"/>
                  <a:gd name="connsiteX18" fmla="*/ 109537 w 1114436"/>
                  <a:gd name="connsiteY18" fmla="*/ 19050 h 1847850"/>
                  <a:gd name="connsiteX0" fmla="*/ 109537 w 1114436"/>
                  <a:gd name="connsiteY0" fmla="*/ 19050 h 1847850"/>
                  <a:gd name="connsiteX1" fmla="*/ 628650 w 1114436"/>
                  <a:gd name="connsiteY1" fmla="*/ 85725 h 1847850"/>
                  <a:gd name="connsiteX2" fmla="*/ 884156 w 1114436"/>
                  <a:gd name="connsiteY2" fmla="*/ 0 h 1847850"/>
                  <a:gd name="connsiteX3" fmla="*/ 995362 w 1114436"/>
                  <a:gd name="connsiteY3" fmla="*/ 404813 h 1847850"/>
                  <a:gd name="connsiteX4" fmla="*/ 1003218 w 1114436"/>
                  <a:gd name="connsiteY4" fmla="*/ 738188 h 1847850"/>
                  <a:gd name="connsiteX5" fmla="*/ 1114425 w 1114436"/>
                  <a:gd name="connsiteY5" fmla="*/ 923925 h 1847850"/>
                  <a:gd name="connsiteX6" fmla="*/ 1009650 w 1114436"/>
                  <a:gd name="connsiteY6" fmla="*/ 1028700 h 1847850"/>
                  <a:gd name="connsiteX7" fmla="*/ 895350 w 1114436"/>
                  <a:gd name="connsiteY7" fmla="*/ 1038225 h 1847850"/>
                  <a:gd name="connsiteX8" fmla="*/ 781050 w 1114436"/>
                  <a:gd name="connsiteY8" fmla="*/ 204787 h 1847850"/>
                  <a:gd name="connsiteX9" fmla="*/ 876300 w 1114436"/>
                  <a:gd name="connsiteY9" fmla="*/ 1119188 h 1847850"/>
                  <a:gd name="connsiteX10" fmla="*/ 757237 w 1114436"/>
                  <a:gd name="connsiteY10" fmla="*/ 1528763 h 1847850"/>
                  <a:gd name="connsiteX11" fmla="*/ 933450 w 1114436"/>
                  <a:gd name="connsiteY11" fmla="*/ 1819275 h 1847850"/>
                  <a:gd name="connsiteX12" fmla="*/ 528638 w 1114436"/>
                  <a:gd name="connsiteY12" fmla="*/ 1828801 h 1847850"/>
                  <a:gd name="connsiteX13" fmla="*/ 523875 w 1114436"/>
                  <a:gd name="connsiteY13" fmla="*/ 1219200 h 1847850"/>
                  <a:gd name="connsiteX14" fmla="*/ 442912 w 1114436"/>
                  <a:gd name="connsiteY14" fmla="*/ 1838325 h 1847850"/>
                  <a:gd name="connsiteX15" fmla="*/ 104776 w 1114436"/>
                  <a:gd name="connsiteY15" fmla="*/ 1847850 h 1847850"/>
                  <a:gd name="connsiteX16" fmla="*/ 0 w 1114436"/>
                  <a:gd name="connsiteY16" fmla="*/ 1709738 h 1847850"/>
                  <a:gd name="connsiteX17" fmla="*/ 214311 w 1114436"/>
                  <a:gd name="connsiteY17" fmla="*/ 1504950 h 1847850"/>
                  <a:gd name="connsiteX18" fmla="*/ 109537 w 1114436"/>
                  <a:gd name="connsiteY18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109606 w 1114505"/>
                  <a:gd name="connsiteY18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76269 w 1114505"/>
                  <a:gd name="connsiteY18" fmla="*/ 976313 h 1847850"/>
                  <a:gd name="connsiteX19" fmla="*/ 109606 w 1114505"/>
                  <a:gd name="connsiteY19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76269 w 1114505"/>
                  <a:gd name="connsiteY18" fmla="*/ 976313 h 1847850"/>
                  <a:gd name="connsiteX19" fmla="*/ 109606 w 1114505"/>
                  <a:gd name="connsiteY19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195331 w 1114505"/>
                  <a:gd name="connsiteY18" fmla="*/ 185738 h 1847850"/>
                  <a:gd name="connsiteX19" fmla="*/ 76269 w 1114505"/>
                  <a:gd name="connsiteY19" fmla="*/ 976313 h 1847850"/>
                  <a:gd name="connsiteX20" fmla="*/ 109606 w 1114505"/>
                  <a:gd name="connsiteY20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195331 w 1114505"/>
                  <a:gd name="connsiteY18" fmla="*/ 185738 h 1847850"/>
                  <a:gd name="connsiteX19" fmla="*/ 76269 w 1114505"/>
                  <a:gd name="connsiteY19" fmla="*/ 976313 h 1847850"/>
                  <a:gd name="connsiteX20" fmla="*/ 109606 w 1114505"/>
                  <a:gd name="connsiteY20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90556 w 1114505"/>
                  <a:gd name="connsiteY18" fmla="*/ 1085850 h 1847850"/>
                  <a:gd name="connsiteX19" fmla="*/ 195331 w 1114505"/>
                  <a:gd name="connsiteY19" fmla="*/ 185738 h 1847850"/>
                  <a:gd name="connsiteX20" fmla="*/ 76269 w 1114505"/>
                  <a:gd name="connsiteY20" fmla="*/ 976313 h 1847850"/>
                  <a:gd name="connsiteX21" fmla="*/ 109606 w 1114505"/>
                  <a:gd name="connsiteY21" fmla="*/ 19050 h 1847850"/>
                  <a:gd name="connsiteX0" fmla="*/ 219113 w 1224012"/>
                  <a:gd name="connsiteY0" fmla="*/ 19050 h 1847850"/>
                  <a:gd name="connsiteX1" fmla="*/ 738226 w 1224012"/>
                  <a:gd name="connsiteY1" fmla="*/ 85725 h 1847850"/>
                  <a:gd name="connsiteX2" fmla="*/ 993732 w 1224012"/>
                  <a:gd name="connsiteY2" fmla="*/ 0 h 1847850"/>
                  <a:gd name="connsiteX3" fmla="*/ 1104938 w 1224012"/>
                  <a:gd name="connsiteY3" fmla="*/ 404813 h 1847850"/>
                  <a:gd name="connsiteX4" fmla="*/ 1112794 w 1224012"/>
                  <a:gd name="connsiteY4" fmla="*/ 738188 h 1847850"/>
                  <a:gd name="connsiteX5" fmla="*/ 1224001 w 1224012"/>
                  <a:gd name="connsiteY5" fmla="*/ 923925 h 1847850"/>
                  <a:gd name="connsiteX6" fmla="*/ 1119226 w 1224012"/>
                  <a:gd name="connsiteY6" fmla="*/ 1028700 h 1847850"/>
                  <a:gd name="connsiteX7" fmla="*/ 1004926 w 1224012"/>
                  <a:gd name="connsiteY7" fmla="*/ 1038225 h 1847850"/>
                  <a:gd name="connsiteX8" fmla="*/ 890626 w 1224012"/>
                  <a:gd name="connsiteY8" fmla="*/ 204787 h 1847850"/>
                  <a:gd name="connsiteX9" fmla="*/ 985876 w 1224012"/>
                  <a:gd name="connsiteY9" fmla="*/ 1119188 h 1847850"/>
                  <a:gd name="connsiteX10" fmla="*/ 866813 w 1224012"/>
                  <a:gd name="connsiteY10" fmla="*/ 1528763 h 1847850"/>
                  <a:gd name="connsiteX11" fmla="*/ 1043026 w 1224012"/>
                  <a:gd name="connsiteY11" fmla="*/ 1819275 h 1847850"/>
                  <a:gd name="connsiteX12" fmla="*/ 638214 w 1224012"/>
                  <a:gd name="connsiteY12" fmla="*/ 1828801 h 1847850"/>
                  <a:gd name="connsiteX13" fmla="*/ 633451 w 1224012"/>
                  <a:gd name="connsiteY13" fmla="*/ 1219200 h 1847850"/>
                  <a:gd name="connsiteX14" fmla="*/ 552488 w 1224012"/>
                  <a:gd name="connsiteY14" fmla="*/ 1838325 h 1847850"/>
                  <a:gd name="connsiteX15" fmla="*/ 214352 w 1224012"/>
                  <a:gd name="connsiteY15" fmla="*/ 1847850 h 1847850"/>
                  <a:gd name="connsiteX16" fmla="*/ 109576 w 1224012"/>
                  <a:gd name="connsiteY16" fmla="*/ 1709738 h 1847850"/>
                  <a:gd name="connsiteX17" fmla="*/ 323887 w 1224012"/>
                  <a:gd name="connsiteY17" fmla="*/ 1504950 h 1847850"/>
                  <a:gd name="connsiteX18" fmla="*/ 200063 w 1224012"/>
                  <a:gd name="connsiteY18" fmla="*/ 1085850 h 1847850"/>
                  <a:gd name="connsiteX19" fmla="*/ 304838 w 1224012"/>
                  <a:gd name="connsiteY19" fmla="*/ 185738 h 1847850"/>
                  <a:gd name="connsiteX20" fmla="*/ 185776 w 1224012"/>
                  <a:gd name="connsiteY20" fmla="*/ 976313 h 1847850"/>
                  <a:gd name="connsiteX21" fmla="*/ 38 w 1224012"/>
                  <a:gd name="connsiteY21" fmla="*/ 842963 h 1847850"/>
                  <a:gd name="connsiteX22" fmla="*/ 219113 w 1224012"/>
                  <a:gd name="connsiteY22" fmla="*/ 19050 h 1847850"/>
                  <a:gd name="connsiteX0" fmla="*/ 223004 w 1227903"/>
                  <a:gd name="connsiteY0" fmla="*/ 19050 h 1847850"/>
                  <a:gd name="connsiteX1" fmla="*/ 742117 w 1227903"/>
                  <a:gd name="connsiteY1" fmla="*/ 85725 h 1847850"/>
                  <a:gd name="connsiteX2" fmla="*/ 997623 w 1227903"/>
                  <a:gd name="connsiteY2" fmla="*/ 0 h 1847850"/>
                  <a:gd name="connsiteX3" fmla="*/ 1108829 w 1227903"/>
                  <a:gd name="connsiteY3" fmla="*/ 404813 h 1847850"/>
                  <a:gd name="connsiteX4" fmla="*/ 1116685 w 1227903"/>
                  <a:gd name="connsiteY4" fmla="*/ 738188 h 1847850"/>
                  <a:gd name="connsiteX5" fmla="*/ 1227892 w 1227903"/>
                  <a:gd name="connsiteY5" fmla="*/ 923925 h 1847850"/>
                  <a:gd name="connsiteX6" fmla="*/ 1123117 w 1227903"/>
                  <a:gd name="connsiteY6" fmla="*/ 1028700 h 1847850"/>
                  <a:gd name="connsiteX7" fmla="*/ 1008817 w 1227903"/>
                  <a:gd name="connsiteY7" fmla="*/ 1038225 h 1847850"/>
                  <a:gd name="connsiteX8" fmla="*/ 894517 w 1227903"/>
                  <a:gd name="connsiteY8" fmla="*/ 204787 h 1847850"/>
                  <a:gd name="connsiteX9" fmla="*/ 989767 w 1227903"/>
                  <a:gd name="connsiteY9" fmla="*/ 1119188 h 1847850"/>
                  <a:gd name="connsiteX10" fmla="*/ 870704 w 1227903"/>
                  <a:gd name="connsiteY10" fmla="*/ 1528763 h 1847850"/>
                  <a:gd name="connsiteX11" fmla="*/ 1046917 w 1227903"/>
                  <a:gd name="connsiteY11" fmla="*/ 1819275 h 1847850"/>
                  <a:gd name="connsiteX12" fmla="*/ 642105 w 1227903"/>
                  <a:gd name="connsiteY12" fmla="*/ 1828801 h 1847850"/>
                  <a:gd name="connsiteX13" fmla="*/ 637342 w 1227903"/>
                  <a:gd name="connsiteY13" fmla="*/ 1219200 h 1847850"/>
                  <a:gd name="connsiteX14" fmla="*/ 556379 w 1227903"/>
                  <a:gd name="connsiteY14" fmla="*/ 1838325 h 1847850"/>
                  <a:gd name="connsiteX15" fmla="*/ 218243 w 1227903"/>
                  <a:gd name="connsiteY15" fmla="*/ 1847850 h 1847850"/>
                  <a:gd name="connsiteX16" fmla="*/ 113467 w 1227903"/>
                  <a:gd name="connsiteY16" fmla="*/ 1709738 h 1847850"/>
                  <a:gd name="connsiteX17" fmla="*/ 327778 w 1227903"/>
                  <a:gd name="connsiteY17" fmla="*/ 1504950 h 1847850"/>
                  <a:gd name="connsiteX18" fmla="*/ 203954 w 1227903"/>
                  <a:gd name="connsiteY18" fmla="*/ 1085850 h 1847850"/>
                  <a:gd name="connsiteX19" fmla="*/ 308729 w 1227903"/>
                  <a:gd name="connsiteY19" fmla="*/ 185738 h 1847850"/>
                  <a:gd name="connsiteX20" fmla="*/ 189667 w 1227903"/>
                  <a:gd name="connsiteY20" fmla="*/ 976313 h 1847850"/>
                  <a:gd name="connsiteX21" fmla="*/ 80129 w 1227903"/>
                  <a:gd name="connsiteY21" fmla="*/ 1000125 h 1847850"/>
                  <a:gd name="connsiteX22" fmla="*/ 3929 w 1227903"/>
                  <a:gd name="connsiteY22" fmla="*/ 842963 h 1847850"/>
                  <a:gd name="connsiteX23" fmla="*/ 223004 w 1227903"/>
                  <a:gd name="connsiteY23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219075 w 1223974"/>
                  <a:gd name="connsiteY24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100013 w 1223974"/>
                  <a:gd name="connsiteY24" fmla="*/ 300038 h 1847850"/>
                  <a:gd name="connsiteX25" fmla="*/ 219075 w 1223974"/>
                  <a:gd name="connsiteY25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71438 w 1223974"/>
                  <a:gd name="connsiteY24" fmla="*/ 595313 h 1847850"/>
                  <a:gd name="connsiteX25" fmla="*/ 100013 w 1223974"/>
                  <a:gd name="connsiteY25" fmla="*/ 300038 h 1847850"/>
                  <a:gd name="connsiteX26" fmla="*/ 219075 w 1223974"/>
                  <a:gd name="connsiteY26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71438 w 1223974"/>
                  <a:gd name="connsiteY24" fmla="*/ 595313 h 1847850"/>
                  <a:gd name="connsiteX25" fmla="*/ 100013 w 1223974"/>
                  <a:gd name="connsiteY25" fmla="*/ 300038 h 1847850"/>
                  <a:gd name="connsiteX26" fmla="*/ 219075 w 1223974"/>
                  <a:gd name="connsiteY26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71438 w 1223974"/>
                  <a:gd name="connsiteY24" fmla="*/ 595313 h 1847850"/>
                  <a:gd name="connsiteX25" fmla="*/ 100013 w 1223974"/>
                  <a:gd name="connsiteY25" fmla="*/ 300038 h 1847850"/>
                  <a:gd name="connsiteX26" fmla="*/ 219075 w 1223974"/>
                  <a:gd name="connsiteY26" fmla="*/ 19050 h 1847850"/>
                  <a:gd name="connsiteX0" fmla="*/ 368121 w 1373020"/>
                  <a:gd name="connsiteY0" fmla="*/ 19050 h 1847850"/>
                  <a:gd name="connsiteX1" fmla="*/ 887234 w 1373020"/>
                  <a:gd name="connsiteY1" fmla="*/ 85725 h 1847850"/>
                  <a:gd name="connsiteX2" fmla="*/ 1142740 w 1373020"/>
                  <a:gd name="connsiteY2" fmla="*/ 0 h 1847850"/>
                  <a:gd name="connsiteX3" fmla="*/ 1253946 w 1373020"/>
                  <a:gd name="connsiteY3" fmla="*/ 404813 h 1847850"/>
                  <a:gd name="connsiteX4" fmla="*/ 1261802 w 1373020"/>
                  <a:gd name="connsiteY4" fmla="*/ 738188 h 1847850"/>
                  <a:gd name="connsiteX5" fmla="*/ 1373009 w 1373020"/>
                  <a:gd name="connsiteY5" fmla="*/ 923925 h 1847850"/>
                  <a:gd name="connsiteX6" fmla="*/ 1268234 w 1373020"/>
                  <a:gd name="connsiteY6" fmla="*/ 1028700 h 1847850"/>
                  <a:gd name="connsiteX7" fmla="*/ 1153934 w 1373020"/>
                  <a:gd name="connsiteY7" fmla="*/ 1038225 h 1847850"/>
                  <a:gd name="connsiteX8" fmla="*/ 1039634 w 1373020"/>
                  <a:gd name="connsiteY8" fmla="*/ 204787 h 1847850"/>
                  <a:gd name="connsiteX9" fmla="*/ 1134884 w 1373020"/>
                  <a:gd name="connsiteY9" fmla="*/ 1119188 h 1847850"/>
                  <a:gd name="connsiteX10" fmla="*/ 1015821 w 1373020"/>
                  <a:gd name="connsiteY10" fmla="*/ 1528763 h 1847850"/>
                  <a:gd name="connsiteX11" fmla="*/ 1192034 w 1373020"/>
                  <a:gd name="connsiteY11" fmla="*/ 1819275 h 1847850"/>
                  <a:gd name="connsiteX12" fmla="*/ 787222 w 1373020"/>
                  <a:gd name="connsiteY12" fmla="*/ 1828801 h 1847850"/>
                  <a:gd name="connsiteX13" fmla="*/ 782459 w 1373020"/>
                  <a:gd name="connsiteY13" fmla="*/ 1219200 h 1847850"/>
                  <a:gd name="connsiteX14" fmla="*/ 701496 w 1373020"/>
                  <a:gd name="connsiteY14" fmla="*/ 1838325 h 1847850"/>
                  <a:gd name="connsiteX15" fmla="*/ 363360 w 1373020"/>
                  <a:gd name="connsiteY15" fmla="*/ 1847850 h 1847850"/>
                  <a:gd name="connsiteX16" fmla="*/ 258584 w 1373020"/>
                  <a:gd name="connsiteY16" fmla="*/ 1709738 h 1847850"/>
                  <a:gd name="connsiteX17" fmla="*/ 472895 w 1373020"/>
                  <a:gd name="connsiteY17" fmla="*/ 1504950 h 1847850"/>
                  <a:gd name="connsiteX18" fmla="*/ 349071 w 1373020"/>
                  <a:gd name="connsiteY18" fmla="*/ 1085850 h 1847850"/>
                  <a:gd name="connsiteX19" fmla="*/ 453846 w 1373020"/>
                  <a:gd name="connsiteY19" fmla="*/ 185738 h 1847850"/>
                  <a:gd name="connsiteX20" fmla="*/ 334784 w 1373020"/>
                  <a:gd name="connsiteY20" fmla="*/ 976313 h 1847850"/>
                  <a:gd name="connsiteX21" fmla="*/ 10934 w 1373020"/>
                  <a:gd name="connsiteY21" fmla="*/ 1247775 h 1847850"/>
                  <a:gd name="connsiteX22" fmla="*/ 149046 w 1373020"/>
                  <a:gd name="connsiteY22" fmla="*/ 842963 h 1847850"/>
                  <a:gd name="connsiteX23" fmla="*/ 234772 w 1373020"/>
                  <a:gd name="connsiteY23" fmla="*/ 723900 h 1847850"/>
                  <a:gd name="connsiteX24" fmla="*/ 220484 w 1373020"/>
                  <a:gd name="connsiteY24" fmla="*/ 595313 h 1847850"/>
                  <a:gd name="connsiteX25" fmla="*/ 249059 w 1373020"/>
                  <a:gd name="connsiteY25" fmla="*/ 300038 h 1847850"/>
                  <a:gd name="connsiteX26" fmla="*/ 368121 w 1373020"/>
                  <a:gd name="connsiteY26" fmla="*/ 19050 h 1847850"/>
                  <a:gd name="connsiteX0" fmla="*/ 368121 w 1373020"/>
                  <a:gd name="connsiteY0" fmla="*/ 19050 h 1847850"/>
                  <a:gd name="connsiteX1" fmla="*/ 887234 w 1373020"/>
                  <a:gd name="connsiteY1" fmla="*/ 85725 h 1847850"/>
                  <a:gd name="connsiteX2" fmla="*/ 1142740 w 1373020"/>
                  <a:gd name="connsiteY2" fmla="*/ 0 h 1847850"/>
                  <a:gd name="connsiteX3" fmla="*/ 1253946 w 1373020"/>
                  <a:gd name="connsiteY3" fmla="*/ 404813 h 1847850"/>
                  <a:gd name="connsiteX4" fmla="*/ 1261802 w 1373020"/>
                  <a:gd name="connsiteY4" fmla="*/ 738188 h 1847850"/>
                  <a:gd name="connsiteX5" fmla="*/ 1373009 w 1373020"/>
                  <a:gd name="connsiteY5" fmla="*/ 923925 h 1847850"/>
                  <a:gd name="connsiteX6" fmla="*/ 1268234 w 1373020"/>
                  <a:gd name="connsiteY6" fmla="*/ 1028700 h 1847850"/>
                  <a:gd name="connsiteX7" fmla="*/ 1153934 w 1373020"/>
                  <a:gd name="connsiteY7" fmla="*/ 1038225 h 1847850"/>
                  <a:gd name="connsiteX8" fmla="*/ 1039634 w 1373020"/>
                  <a:gd name="connsiteY8" fmla="*/ 204787 h 1847850"/>
                  <a:gd name="connsiteX9" fmla="*/ 1134884 w 1373020"/>
                  <a:gd name="connsiteY9" fmla="*/ 1119188 h 1847850"/>
                  <a:gd name="connsiteX10" fmla="*/ 1015821 w 1373020"/>
                  <a:gd name="connsiteY10" fmla="*/ 1528763 h 1847850"/>
                  <a:gd name="connsiteX11" fmla="*/ 1192034 w 1373020"/>
                  <a:gd name="connsiteY11" fmla="*/ 1819275 h 1847850"/>
                  <a:gd name="connsiteX12" fmla="*/ 787222 w 1373020"/>
                  <a:gd name="connsiteY12" fmla="*/ 1828801 h 1847850"/>
                  <a:gd name="connsiteX13" fmla="*/ 782459 w 1373020"/>
                  <a:gd name="connsiteY13" fmla="*/ 1219200 h 1847850"/>
                  <a:gd name="connsiteX14" fmla="*/ 701496 w 1373020"/>
                  <a:gd name="connsiteY14" fmla="*/ 1838325 h 1847850"/>
                  <a:gd name="connsiteX15" fmla="*/ 363360 w 1373020"/>
                  <a:gd name="connsiteY15" fmla="*/ 1847850 h 1847850"/>
                  <a:gd name="connsiteX16" fmla="*/ 258584 w 1373020"/>
                  <a:gd name="connsiteY16" fmla="*/ 1709738 h 1847850"/>
                  <a:gd name="connsiteX17" fmla="*/ 472895 w 1373020"/>
                  <a:gd name="connsiteY17" fmla="*/ 1504950 h 1847850"/>
                  <a:gd name="connsiteX18" fmla="*/ 349071 w 1373020"/>
                  <a:gd name="connsiteY18" fmla="*/ 1085850 h 1847850"/>
                  <a:gd name="connsiteX19" fmla="*/ 453846 w 1373020"/>
                  <a:gd name="connsiteY19" fmla="*/ 185738 h 1847850"/>
                  <a:gd name="connsiteX20" fmla="*/ 334784 w 1373020"/>
                  <a:gd name="connsiteY20" fmla="*/ 976313 h 1847850"/>
                  <a:gd name="connsiteX21" fmla="*/ 10934 w 1373020"/>
                  <a:gd name="connsiteY21" fmla="*/ 1247775 h 1847850"/>
                  <a:gd name="connsiteX22" fmla="*/ 149046 w 1373020"/>
                  <a:gd name="connsiteY22" fmla="*/ 842963 h 1847850"/>
                  <a:gd name="connsiteX23" fmla="*/ 234772 w 1373020"/>
                  <a:gd name="connsiteY23" fmla="*/ 723900 h 1847850"/>
                  <a:gd name="connsiteX24" fmla="*/ 220484 w 1373020"/>
                  <a:gd name="connsiteY24" fmla="*/ 595313 h 1847850"/>
                  <a:gd name="connsiteX25" fmla="*/ 249059 w 1373020"/>
                  <a:gd name="connsiteY25" fmla="*/ 300038 h 1847850"/>
                  <a:gd name="connsiteX26" fmla="*/ 368121 w 1373020"/>
                  <a:gd name="connsiteY26" fmla="*/ 19050 h 1847850"/>
                  <a:gd name="connsiteX0" fmla="*/ 227879 w 1232778"/>
                  <a:gd name="connsiteY0" fmla="*/ 19050 h 1847850"/>
                  <a:gd name="connsiteX1" fmla="*/ 746992 w 1232778"/>
                  <a:gd name="connsiteY1" fmla="*/ 85725 h 1847850"/>
                  <a:gd name="connsiteX2" fmla="*/ 1002498 w 1232778"/>
                  <a:gd name="connsiteY2" fmla="*/ 0 h 1847850"/>
                  <a:gd name="connsiteX3" fmla="*/ 1113704 w 1232778"/>
                  <a:gd name="connsiteY3" fmla="*/ 404813 h 1847850"/>
                  <a:gd name="connsiteX4" fmla="*/ 1121560 w 1232778"/>
                  <a:gd name="connsiteY4" fmla="*/ 738188 h 1847850"/>
                  <a:gd name="connsiteX5" fmla="*/ 1232767 w 1232778"/>
                  <a:gd name="connsiteY5" fmla="*/ 923925 h 1847850"/>
                  <a:gd name="connsiteX6" fmla="*/ 1127992 w 1232778"/>
                  <a:gd name="connsiteY6" fmla="*/ 1028700 h 1847850"/>
                  <a:gd name="connsiteX7" fmla="*/ 1013692 w 1232778"/>
                  <a:gd name="connsiteY7" fmla="*/ 1038225 h 1847850"/>
                  <a:gd name="connsiteX8" fmla="*/ 899392 w 1232778"/>
                  <a:gd name="connsiteY8" fmla="*/ 204787 h 1847850"/>
                  <a:gd name="connsiteX9" fmla="*/ 994642 w 1232778"/>
                  <a:gd name="connsiteY9" fmla="*/ 1119188 h 1847850"/>
                  <a:gd name="connsiteX10" fmla="*/ 875579 w 1232778"/>
                  <a:gd name="connsiteY10" fmla="*/ 1528763 h 1847850"/>
                  <a:gd name="connsiteX11" fmla="*/ 1051792 w 1232778"/>
                  <a:gd name="connsiteY11" fmla="*/ 1819275 h 1847850"/>
                  <a:gd name="connsiteX12" fmla="*/ 646980 w 1232778"/>
                  <a:gd name="connsiteY12" fmla="*/ 1828801 h 1847850"/>
                  <a:gd name="connsiteX13" fmla="*/ 642217 w 1232778"/>
                  <a:gd name="connsiteY13" fmla="*/ 1219200 h 1847850"/>
                  <a:gd name="connsiteX14" fmla="*/ 561254 w 1232778"/>
                  <a:gd name="connsiteY14" fmla="*/ 1838325 h 1847850"/>
                  <a:gd name="connsiteX15" fmla="*/ 223118 w 1232778"/>
                  <a:gd name="connsiteY15" fmla="*/ 1847850 h 1847850"/>
                  <a:gd name="connsiteX16" fmla="*/ 118342 w 1232778"/>
                  <a:gd name="connsiteY16" fmla="*/ 1709738 h 1847850"/>
                  <a:gd name="connsiteX17" fmla="*/ 332653 w 1232778"/>
                  <a:gd name="connsiteY17" fmla="*/ 1504950 h 1847850"/>
                  <a:gd name="connsiteX18" fmla="*/ 208829 w 1232778"/>
                  <a:gd name="connsiteY18" fmla="*/ 1085850 h 1847850"/>
                  <a:gd name="connsiteX19" fmla="*/ 313604 w 1232778"/>
                  <a:gd name="connsiteY19" fmla="*/ 185738 h 1847850"/>
                  <a:gd name="connsiteX20" fmla="*/ 194542 w 1232778"/>
                  <a:gd name="connsiteY20" fmla="*/ 976313 h 1847850"/>
                  <a:gd name="connsiteX21" fmla="*/ 32617 w 1232778"/>
                  <a:gd name="connsiteY21" fmla="*/ 962025 h 1847850"/>
                  <a:gd name="connsiteX22" fmla="*/ 8804 w 1232778"/>
                  <a:gd name="connsiteY22" fmla="*/ 842963 h 1847850"/>
                  <a:gd name="connsiteX23" fmla="*/ 94530 w 1232778"/>
                  <a:gd name="connsiteY23" fmla="*/ 723900 h 1847850"/>
                  <a:gd name="connsiteX24" fmla="*/ 80242 w 1232778"/>
                  <a:gd name="connsiteY24" fmla="*/ 595313 h 1847850"/>
                  <a:gd name="connsiteX25" fmla="*/ 108817 w 1232778"/>
                  <a:gd name="connsiteY25" fmla="*/ 300038 h 1847850"/>
                  <a:gd name="connsiteX26" fmla="*/ 227879 w 1232778"/>
                  <a:gd name="connsiteY26" fmla="*/ 19050 h 1847850"/>
                  <a:gd name="connsiteX0" fmla="*/ 227879 w 1232778"/>
                  <a:gd name="connsiteY0" fmla="*/ 19050 h 1847850"/>
                  <a:gd name="connsiteX1" fmla="*/ 746992 w 1232778"/>
                  <a:gd name="connsiteY1" fmla="*/ 85725 h 1847850"/>
                  <a:gd name="connsiteX2" fmla="*/ 1002498 w 1232778"/>
                  <a:gd name="connsiteY2" fmla="*/ 0 h 1847850"/>
                  <a:gd name="connsiteX3" fmla="*/ 1113704 w 1232778"/>
                  <a:gd name="connsiteY3" fmla="*/ 404813 h 1847850"/>
                  <a:gd name="connsiteX4" fmla="*/ 1121560 w 1232778"/>
                  <a:gd name="connsiteY4" fmla="*/ 738188 h 1847850"/>
                  <a:gd name="connsiteX5" fmla="*/ 1232767 w 1232778"/>
                  <a:gd name="connsiteY5" fmla="*/ 923925 h 1847850"/>
                  <a:gd name="connsiteX6" fmla="*/ 1127992 w 1232778"/>
                  <a:gd name="connsiteY6" fmla="*/ 1028700 h 1847850"/>
                  <a:gd name="connsiteX7" fmla="*/ 1013692 w 1232778"/>
                  <a:gd name="connsiteY7" fmla="*/ 1038225 h 1847850"/>
                  <a:gd name="connsiteX8" fmla="*/ 899392 w 1232778"/>
                  <a:gd name="connsiteY8" fmla="*/ 204787 h 1847850"/>
                  <a:gd name="connsiteX9" fmla="*/ 994642 w 1232778"/>
                  <a:gd name="connsiteY9" fmla="*/ 1119188 h 1847850"/>
                  <a:gd name="connsiteX10" fmla="*/ 875579 w 1232778"/>
                  <a:gd name="connsiteY10" fmla="*/ 1528763 h 1847850"/>
                  <a:gd name="connsiteX11" fmla="*/ 1051792 w 1232778"/>
                  <a:gd name="connsiteY11" fmla="*/ 1819275 h 1847850"/>
                  <a:gd name="connsiteX12" fmla="*/ 646980 w 1232778"/>
                  <a:gd name="connsiteY12" fmla="*/ 1828801 h 1847850"/>
                  <a:gd name="connsiteX13" fmla="*/ 642217 w 1232778"/>
                  <a:gd name="connsiteY13" fmla="*/ 1219200 h 1847850"/>
                  <a:gd name="connsiteX14" fmla="*/ 561254 w 1232778"/>
                  <a:gd name="connsiteY14" fmla="*/ 1838325 h 1847850"/>
                  <a:gd name="connsiteX15" fmla="*/ 223118 w 1232778"/>
                  <a:gd name="connsiteY15" fmla="*/ 1847850 h 1847850"/>
                  <a:gd name="connsiteX16" fmla="*/ 118342 w 1232778"/>
                  <a:gd name="connsiteY16" fmla="*/ 1709738 h 1847850"/>
                  <a:gd name="connsiteX17" fmla="*/ 332653 w 1232778"/>
                  <a:gd name="connsiteY17" fmla="*/ 1504950 h 1847850"/>
                  <a:gd name="connsiteX18" fmla="*/ 208829 w 1232778"/>
                  <a:gd name="connsiteY18" fmla="*/ 1085850 h 1847850"/>
                  <a:gd name="connsiteX19" fmla="*/ 313604 w 1232778"/>
                  <a:gd name="connsiteY19" fmla="*/ 185738 h 1847850"/>
                  <a:gd name="connsiteX20" fmla="*/ 194542 w 1232778"/>
                  <a:gd name="connsiteY20" fmla="*/ 976313 h 1847850"/>
                  <a:gd name="connsiteX21" fmla="*/ 32617 w 1232778"/>
                  <a:gd name="connsiteY21" fmla="*/ 962025 h 1847850"/>
                  <a:gd name="connsiteX22" fmla="*/ 8804 w 1232778"/>
                  <a:gd name="connsiteY22" fmla="*/ 842963 h 1847850"/>
                  <a:gd name="connsiteX23" fmla="*/ 94530 w 1232778"/>
                  <a:gd name="connsiteY23" fmla="*/ 723900 h 1847850"/>
                  <a:gd name="connsiteX24" fmla="*/ 80242 w 1232778"/>
                  <a:gd name="connsiteY24" fmla="*/ 595313 h 1847850"/>
                  <a:gd name="connsiteX25" fmla="*/ 108817 w 1232778"/>
                  <a:gd name="connsiteY25" fmla="*/ 300038 h 1847850"/>
                  <a:gd name="connsiteX26" fmla="*/ 227879 w 1232778"/>
                  <a:gd name="connsiteY26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47626 w 1247787"/>
                  <a:gd name="connsiteY21" fmla="*/ 962025 h 1847850"/>
                  <a:gd name="connsiteX22" fmla="*/ 0 w 1247787"/>
                  <a:gd name="connsiteY22" fmla="*/ 776288 h 1847850"/>
                  <a:gd name="connsiteX23" fmla="*/ 109539 w 1247787"/>
                  <a:gd name="connsiteY23" fmla="*/ 723900 h 1847850"/>
                  <a:gd name="connsiteX24" fmla="*/ 95251 w 1247787"/>
                  <a:gd name="connsiteY24" fmla="*/ 595313 h 1847850"/>
                  <a:gd name="connsiteX25" fmla="*/ 123826 w 1247787"/>
                  <a:gd name="connsiteY25" fmla="*/ 300038 h 1847850"/>
                  <a:gd name="connsiteX26" fmla="*/ 242888 w 1247787"/>
                  <a:gd name="connsiteY26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47626 w 1247787"/>
                  <a:gd name="connsiteY21" fmla="*/ 962025 h 1847850"/>
                  <a:gd name="connsiteX22" fmla="*/ 0 w 1247787"/>
                  <a:gd name="connsiteY22" fmla="*/ 776288 h 1847850"/>
                  <a:gd name="connsiteX23" fmla="*/ 71439 w 1247787"/>
                  <a:gd name="connsiteY23" fmla="*/ 681037 h 1847850"/>
                  <a:gd name="connsiteX24" fmla="*/ 95251 w 1247787"/>
                  <a:gd name="connsiteY24" fmla="*/ 595313 h 1847850"/>
                  <a:gd name="connsiteX25" fmla="*/ 123826 w 1247787"/>
                  <a:gd name="connsiteY25" fmla="*/ 300038 h 1847850"/>
                  <a:gd name="connsiteX26" fmla="*/ 242888 w 1247787"/>
                  <a:gd name="connsiteY26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142877 w 1247787"/>
                  <a:gd name="connsiteY21" fmla="*/ 986208 h 1847850"/>
                  <a:gd name="connsiteX22" fmla="*/ 47626 w 1247787"/>
                  <a:gd name="connsiteY22" fmla="*/ 962025 h 1847850"/>
                  <a:gd name="connsiteX23" fmla="*/ 0 w 1247787"/>
                  <a:gd name="connsiteY23" fmla="*/ 776288 h 1847850"/>
                  <a:gd name="connsiteX24" fmla="*/ 71439 w 1247787"/>
                  <a:gd name="connsiteY24" fmla="*/ 681037 h 1847850"/>
                  <a:gd name="connsiteX25" fmla="*/ 95251 w 1247787"/>
                  <a:gd name="connsiteY25" fmla="*/ 595313 h 1847850"/>
                  <a:gd name="connsiteX26" fmla="*/ 123826 w 1247787"/>
                  <a:gd name="connsiteY26" fmla="*/ 300038 h 1847850"/>
                  <a:gd name="connsiteX27" fmla="*/ 242888 w 1247787"/>
                  <a:gd name="connsiteY27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142877 w 1247787"/>
                  <a:gd name="connsiteY21" fmla="*/ 986208 h 1847850"/>
                  <a:gd name="connsiteX22" fmla="*/ 47626 w 1247787"/>
                  <a:gd name="connsiteY22" fmla="*/ 962025 h 1847850"/>
                  <a:gd name="connsiteX23" fmla="*/ 0 w 1247787"/>
                  <a:gd name="connsiteY23" fmla="*/ 776288 h 1847850"/>
                  <a:gd name="connsiteX24" fmla="*/ 71439 w 1247787"/>
                  <a:gd name="connsiteY24" fmla="*/ 681037 h 1847850"/>
                  <a:gd name="connsiteX25" fmla="*/ 95251 w 1247787"/>
                  <a:gd name="connsiteY25" fmla="*/ 595313 h 1847850"/>
                  <a:gd name="connsiteX26" fmla="*/ 123826 w 1247787"/>
                  <a:gd name="connsiteY26" fmla="*/ 300038 h 1847850"/>
                  <a:gd name="connsiteX27" fmla="*/ 242888 w 1247787"/>
                  <a:gd name="connsiteY27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142877 w 1247787"/>
                  <a:gd name="connsiteY21" fmla="*/ 986208 h 1847850"/>
                  <a:gd name="connsiteX22" fmla="*/ 47626 w 1247787"/>
                  <a:gd name="connsiteY22" fmla="*/ 962025 h 1847850"/>
                  <a:gd name="connsiteX23" fmla="*/ 0 w 1247787"/>
                  <a:gd name="connsiteY23" fmla="*/ 776288 h 1847850"/>
                  <a:gd name="connsiteX24" fmla="*/ 71439 w 1247787"/>
                  <a:gd name="connsiteY24" fmla="*/ 681037 h 1847850"/>
                  <a:gd name="connsiteX25" fmla="*/ 95251 w 1247787"/>
                  <a:gd name="connsiteY25" fmla="*/ 595313 h 1847850"/>
                  <a:gd name="connsiteX26" fmla="*/ 123826 w 1247787"/>
                  <a:gd name="connsiteY26" fmla="*/ 300038 h 1847850"/>
                  <a:gd name="connsiteX27" fmla="*/ 242888 w 1247787"/>
                  <a:gd name="connsiteY27" fmla="*/ 19050 h 1847850"/>
                  <a:gd name="connsiteX0" fmla="*/ 237998 w 1247787"/>
                  <a:gd name="connsiteY0" fmla="*/ 0 h 1885033"/>
                  <a:gd name="connsiteX1" fmla="*/ 762001 w 1247787"/>
                  <a:gd name="connsiteY1" fmla="*/ 122908 h 1885033"/>
                  <a:gd name="connsiteX2" fmla="*/ 1017507 w 1247787"/>
                  <a:gd name="connsiteY2" fmla="*/ 37183 h 1885033"/>
                  <a:gd name="connsiteX3" fmla="*/ 1128713 w 1247787"/>
                  <a:gd name="connsiteY3" fmla="*/ 441996 h 1885033"/>
                  <a:gd name="connsiteX4" fmla="*/ 1136569 w 1247787"/>
                  <a:gd name="connsiteY4" fmla="*/ 775371 h 1885033"/>
                  <a:gd name="connsiteX5" fmla="*/ 1247776 w 1247787"/>
                  <a:gd name="connsiteY5" fmla="*/ 961108 h 1885033"/>
                  <a:gd name="connsiteX6" fmla="*/ 1143001 w 1247787"/>
                  <a:gd name="connsiteY6" fmla="*/ 1065883 h 1885033"/>
                  <a:gd name="connsiteX7" fmla="*/ 1028701 w 1247787"/>
                  <a:gd name="connsiteY7" fmla="*/ 1075408 h 1885033"/>
                  <a:gd name="connsiteX8" fmla="*/ 914401 w 1247787"/>
                  <a:gd name="connsiteY8" fmla="*/ 241970 h 1885033"/>
                  <a:gd name="connsiteX9" fmla="*/ 1009651 w 1247787"/>
                  <a:gd name="connsiteY9" fmla="*/ 1156371 h 1885033"/>
                  <a:gd name="connsiteX10" fmla="*/ 890588 w 1247787"/>
                  <a:gd name="connsiteY10" fmla="*/ 1565946 h 1885033"/>
                  <a:gd name="connsiteX11" fmla="*/ 1066801 w 1247787"/>
                  <a:gd name="connsiteY11" fmla="*/ 1856458 h 1885033"/>
                  <a:gd name="connsiteX12" fmla="*/ 661989 w 1247787"/>
                  <a:gd name="connsiteY12" fmla="*/ 1865984 h 1885033"/>
                  <a:gd name="connsiteX13" fmla="*/ 657226 w 1247787"/>
                  <a:gd name="connsiteY13" fmla="*/ 1256383 h 1885033"/>
                  <a:gd name="connsiteX14" fmla="*/ 576263 w 1247787"/>
                  <a:gd name="connsiteY14" fmla="*/ 1875508 h 1885033"/>
                  <a:gd name="connsiteX15" fmla="*/ 238127 w 1247787"/>
                  <a:gd name="connsiteY15" fmla="*/ 1885033 h 1885033"/>
                  <a:gd name="connsiteX16" fmla="*/ 133351 w 1247787"/>
                  <a:gd name="connsiteY16" fmla="*/ 1746921 h 1885033"/>
                  <a:gd name="connsiteX17" fmla="*/ 347662 w 1247787"/>
                  <a:gd name="connsiteY17" fmla="*/ 1542133 h 1885033"/>
                  <a:gd name="connsiteX18" fmla="*/ 223838 w 1247787"/>
                  <a:gd name="connsiteY18" fmla="*/ 1123033 h 1885033"/>
                  <a:gd name="connsiteX19" fmla="*/ 328613 w 1247787"/>
                  <a:gd name="connsiteY19" fmla="*/ 222921 h 1885033"/>
                  <a:gd name="connsiteX20" fmla="*/ 209551 w 1247787"/>
                  <a:gd name="connsiteY20" fmla="*/ 1013496 h 1885033"/>
                  <a:gd name="connsiteX21" fmla="*/ 142877 w 1247787"/>
                  <a:gd name="connsiteY21" fmla="*/ 1023391 h 1885033"/>
                  <a:gd name="connsiteX22" fmla="*/ 47626 w 1247787"/>
                  <a:gd name="connsiteY22" fmla="*/ 999208 h 1885033"/>
                  <a:gd name="connsiteX23" fmla="*/ 0 w 1247787"/>
                  <a:gd name="connsiteY23" fmla="*/ 813471 h 1885033"/>
                  <a:gd name="connsiteX24" fmla="*/ 71439 w 1247787"/>
                  <a:gd name="connsiteY24" fmla="*/ 718220 h 1885033"/>
                  <a:gd name="connsiteX25" fmla="*/ 95251 w 1247787"/>
                  <a:gd name="connsiteY25" fmla="*/ 632496 h 1885033"/>
                  <a:gd name="connsiteX26" fmla="*/ 123826 w 1247787"/>
                  <a:gd name="connsiteY26" fmla="*/ 337221 h 1885033"/>
                  <a:gd name="connsiteX27" fmla="*/ 237998 w 1247787"/>
                  <a:gd name="connsiteY27" fmla="*/ 0 h 1885033"/>
                  <a:gd name="connsiteX0" fmla="*/ 237998 w 1247787"/>
                  <a:gd name="connsiteY0" fmla="*/ 28830 h 1913863"/>
                  <a:gd name="connsiteX1" fmla="*/ 762001 w 1247787"/>
                  <a:gd name="connsiteY1" fmla="*/ 15173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2001 w 1247787"/>
                  <a:gd name="connsiteY1" fmla="*/ 15173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2001 w 1247787"/>
                  <a:gd name="connsiteY1" fmla="*/ 13706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34623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0664 w 1247787"/>
                  <a:gd name="connsiteY27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0664 w 1247787"/>
                  <a:gd name="connsiteY27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10413 w 1247787"/>
                  <a:gd name="connsiteY7" fmla="*/ 1042059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10413 w 1247787"/>
                  <a:gd name="connsiteY7" fmla="*/ 1042059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10413 w 1247787"/>
                  <a:gd name="connsiteY7" fmla="*/ 1042059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4258 w 1247787"/>
                  <a:gd name="connsiteY23" fmla="*/ 832385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0664 w 1247787"/>
                  <a:gd name="connsiteY27" fmla="*/ 11715 h 1913863"/>
                  <a:gd name="connsiteX0" fmla="*/ 223911 w 1241034"/>
                  <a:gd name="connsiteY0" fmla="*/ 11715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64686 w 1241034"/>
                  <a:gd name="connsiteY24" fmla="*/ 747050 h 1913863"/>
                  <a:gd name="connsiteX25" fmla="*/ 88498 w 1241034"/>
                  <a:gd name="connsiteY25" fmla="*/ 661326 h 1913863"/>
                  <a:gd name="connsiteX26" fmla="*/ 117073 w 1241034"/>
                  <a:gd name="connsiteY26" fmla="*/ 366051 h 1913863"/>
                  <a:gd name="connsiteX27" fmla="*/ 223911 w 1241034"/>
                  <a:gd name="connsiteY27" fmla="*/ 11715 h 1913863"/>
                  <a:gd name="connsiteX0" fmla="*/ 223911 w 1241034"/>
                  <a:gd name="connsiteY0" fmla="*/ 11715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11715 h 1913863"/>
                  <a:gd name="connsiteX0" fmla="*/ 223911 w 1241034"/>
                  <a:gd name="connsiteY0" fmla="*/ 11715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11715 h 1913863"/>
                  <a:gd name="connsiteX0" fmla="*/ 223911 w 1241034"/>
                  <a:gd name="connsiteY0" fmla="*/ 23377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23377 h 1913863"/>
                  <a:gd name="connsiteX0" fmla="*/ 223911 w 1241034"/>
                  <a:gd name="connsiteY0" fmla="*/ 23377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23377 h 1913863"/>
                  <a:gd name="connsiteX0" fmla="*/ 223911 w 1241034"/>
                  <a:gd name="connsiteY0" fmla="*/ 21434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21434 h 1911920"/>
                  <a:gd name="connsiteX0" fmla="*/ 223911 w 1241034"/>
                  <a:gd name="connsiteY0" fmla="*/ 21434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21434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0024 w 1241034"/>
                  <a:gd name="connsiteY0" fmla="*/ 44758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0024 w 1241034"/>
                  <a:gd name="connsiteY26" fmla="*/ 44758 h 1911920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647410 w 1241034"/>
                  <a:gd name="connsiteY1" fmla="*/ 100079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647410 w 1241034"/>
                  <a:gd name="connsiteY1" fmla="*/ 100079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1034" h="1876935">
                    <a:moveTo>
                      <a:pt x="220024" y="9773"/>
                    </a:moveTo>
                    <a:cubicBezTo>
                      <a:pt x="393506" y="52572"/>
                      <a:pt x="474877" y="86973"/>
                      <a:pt x="647410" y="100079"/>
                    </a:cubicBezTo>
                    <a:cubicBezTo>
                      <a:pt x="744741" y="78651"/>
                      <a:pt x="933421" y="36599"/>
                      <a:pt x="1024921" y="0"/>
                    </a:cubicBezTo>
                    <a:cubicBezTo>
                      <a:pt x="1077212" y="139699"/>
                      <a:pt x="1116314" y="292255"/>
                      <a:pt x="1121960" y="433898"/>
                    </a:cubicBezTo>
                    <a:lnTo>
                      <a:pt x="1129816" y="767273"/>
                    </a:lnTo>
                    <a:cubicBezTo>
                      <a:pt x="1171647" y="722823"/>
                      <a:pt x="1242054" y="854585"/>
                      <a:pt x="1241023" y="953010"/>
                    </a:cubicBezTo>
                    <a:cubicBezTo>
                      <a:pt x="1196852" y="1018892"/>
                      <a:pt x="1172760" y="1038735"/>
                      <a:pt x="1136248" y="1057785"/>
                    </a:cubicBezTo>
                    <a:cubicBezTo>
                      <a:pt x="1099736" y="1076835"/>
                      <a:pt x="1012531" y="1038221"/>
                      <a:pt x="1003660" y="1005131"/>
                    </a:cubicBezTo>
                    <a:cubicBezTo>
                      <a:pt x="983816" y="1012275"/>
                      <a:pt x="926698" y="228316"/>
                      <a:pt x="907648" y="233872"/>
                    </a:cubicBezTo>
                    <a:cubicBezTo>
                      <a:pt x="888598" y="239428"/>
                      <a:pt x="995754" y="927610"/>
                      <a:pt x="1002898" y="1148273"/>
                    </a:cubicBezTo>
                    <a:cubicBezTo>
                      <a:pt x="1010042" y="1368936"/>
                      <a:pt x="882248" y="1440373"/>
                      <a:pt x="883835" y="1557848"/>
                    </a:cubicBezTo>
                    <a:cubicBezTo>
                      <a:pt x="1204511" y="1537211"/>
                      <a:pt x="1098148" y="1798354"/>
                      <a:pt x="1060048" y="1848360"/>
                    </a:cubicBezTo>
                    <a:cubicBezTo>
                      <a:pt x="1021948" y="1898366"/>
                      <a:pt x="729055" y="1856299"/>
                      <a:pt x="655236" y="1857886"/>
                    </a:cubicBezTo>
                    <a:cubicBezTo>
                      <a:pt x="642536" y="1857886"/>
                      <a:pt x="663173" y="1248285"/>
                      <a:pt x="650473" y="1248285"/>
                    </a:cubicBezTo>
                    <a:cubicBezTo>
                      <a:pt x="539348" y="1340360"/>
                      <a:pt x="680635" y="1775335"/>
                      <a:pt x="569510" y="1867410"/>
                    </a:cubicBezTo>
                    <a:lnTo>
                      <a:pt x="231374" y="1876935"/>
                    </a:lnTo>
                    <a:cubicBezTo>
                      <a:pt x="229786" y="1868998"/>
                      <a:pt x="123423" y="1822960"/>
                      <a:pt x="126598" y="1738823"/>
                    </a:cubicBezTo>
                    <a:cubicBezTo>
                      <a:pt x="131360" y="1673735"/>
                      <a:pt x="121834" y="1532448"/>
                      <a:pt x="340909" y="1534035"/>
                    </a:cubicBezTo>
                    <a:cubicBezTo>
                      <a:pt x="371071" y="1437991"/>
                      <a:pt x="220260" y="1334804"/>
                      <a:pt x="217085" y="1114935"/>
                    </a:cubicBezTo>
                    <a:cubicBezTo>
                      <a:pt x="213910" y="895066"/>
                      <a:pt x="339322" y="241017"/>
                      <a:pt x="321860" y="214823"/>
                    </a:cubicBezTo>
                    <a:cubicBezTo>
                      <a:pt x="298842" y="126717"/>
                      <a:pt x="198829" y="1180023"/>
                      <a:pt x="202798" y="1005398"/>
                    </a:cubicBezTo>
                    <a:cubicBezTo>
                      <a:pt x="141337" y="1068942"/>
                      <a:pt x="75798" y="1024447"/>
                      <a:pt x="40873" y="991110"/>
                    </a:cubicBezTo>
                    <a:cubicBezTo>
                      <a:pt x="-18658" y="911735"/>
                      <a:pt x="6118" y="936640"/>
                      <a:pt x="562" y="885840"/>
                    </a:cubicBezTo>
                    <a:cubicBezTo>
                      <a:pt x="4391" y="841039"/>
                      <a:pt x="52849" y="839031"/>
                      <a:pt x="67505" y="795457"/>
                    </a:cubicBezTo>
                    <a:cubicBezTo>
                      <a:pt x="82161" y="751883"/>
                      <a:pt x="80237" y="702120"/>
                      <a:pt x="88498" y="624398"/>
                    </a:cubicBezTo>
                    <a:cubicBezTo>
                      <a:pt x="90879" y="553754"/>
                      <a:pt x="96436" y="425167"/>
                      <a:pt x="117073" y="329123"/>
                    </a:cubicBezTo>
                    <a:cubicBezTo>
                      <a:pt x="139082" y="215547"/>
                      <a:pt x="184411" y="119462"/>
                      <a:pt x="220024" y="97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79000">
                    <a:schemeClr val="tx1"/>
                  </a:gs>
                  <a:gs pos="46000">
                    <a:schemeClr val="accent2">
                      <a:lumMod val="60000"/>
                      <a:lumOff val="40000"/>
                    </a:schemeClr>
                  </a:gs>
                  <a:gs pos="55000">
                    <a:schemeClr val="accent2">
                      <a:lumMod val="40000"/>
                      <a:lumOff val="60000"/>
                    </a:schemeClr>
                  </a:gs>
                  <a:gs pos="38000">
                    <a:srgbClr val="FF0000"/>
                  </a:gs>
                  <a:gs pos="84000">
                    <a:schemeClr val="accent2">
                      <a:lumMod val="40000"/>
                      <a:lumOff val="60000"/>
                    </a:schemeClr>
                  </a:gs>
                  <a:gs pos="60000">
                    <a:schemeClr val="tx1"/>
                  </a:gs>
                </a:gsLst>
                <a:lin ang="5400000" scaled="0"/>
              </a:gradFill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55" name="Дъга 54"/>
              <p:cNvSpPr/>
              <p:nvPr/>
            </p:nvSpPr>
            <p:spPr>
              <a:xfrm rot="8904439">
                <a:off x="5104954" y="4389521"/>
                <a:ext cx="252922" cy="22039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56" name="Дъга 55"/>
              <p:cNvSpPr/>
              <p:nvPr/>
            </p:nvSpPr>
            <p:spPr>
              <a:xfrm rot="7964651">
                <a:off x="5969449" y="4381970"/>
                <a:ext cx="252922" cy="22039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57" name="Дъга 56"/>
              <p:cNvSpPr/>
              <p:nvPr/>
            </p:nvSpPr>
            <p:spPr>
              <a:xfrm rot="7964651">
                <a:off x="5680591" y="5078547"/>
                <a:ext cx="255644" cy="29066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58" name="Дъга 57"/>
              <p:cNvSpPr/>
              <p:nvPr/>
            </p:nvSpPr>
            <p:spPr>
              <a:xfrm rot="8330048">
                <a:off x="5354923" y="5022109"/>
                <a:ext cx="338209" cy="328812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</p:grpSp>
        <p:sp>
          <p:nvSpPr>
            <p:cNvPr id="48" name="Овал 47"/>
            <p:cNvSpPr/>
            <p:nvPr/>
          </p:nvSpPr>
          <p:spPr>
            <a:xfrm>
              <a:off x="5016146" y="2630658"/>
              <a:ext cx="1266092" cy="126609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9" name="Овал 48"/>
            <p:cNvSpPr/>
            <p:nvPr/>
          </p:nvSpPr>
          <p:spPr>
            <a:xfrm>
              <a:off x="5759550" y="3056149"/>
              <a:ext cx="188900" cy="14180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50" name="Дъга 49"/>
            <p:cNvSpPr/>
            <p:nvPr/>
          </p:nvSpPr>
          <p:spPr>
            <a:xfrm rot="10800000">
              <a:off x="5418623" y="3271955"/>
              <a:ext cx="510525" cy="408598"/>
            </a:xfrm>
            <a:prstGeom prst="arc">
              <a:avLst>
                <a:gd name="adj1" fmla="val 11457549"/>
                <a:gd name="adj2" fmla="val 21066062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51" name="Правоъгълник 16"/>
            <p:cNvSpPr/>
            <p:nvPr/>
          </p:nvSpPr>
          <p:spPr>
            <a:xfrm>
              <a:off x="5087722" y="2384811"/>
              <a:ext cx="1121777" cy="554666"/>
            </a:xfrm>
            <a:custGeom>
              <a:avLst/>
              <a:gdLst>
                <a:gd name="connsiteX0" fmla="*/ 0 w 1404519"/>
                <a:gd name="connsiteY0" fmla="*/ 0 h 706366"/>
                <a:gd name="connsiteX1" fmla="*/ 1404519 w 1404519"/>
                <a:gd name="connsiteY1" fmla="*/ 0 h 706366"/>
                <a:gd name="connsiteX2" fmla="*/ 1404519 w 1404519"/>
                <a:gd name="connsiteY2" fmla="*/ 706366 h 706366"/>
                <a:gd name="connsiteX3" fmla="*/ 0 w 1404519"/>
                <a:gd name="connsiteY3" fmla="*/ 706366 h 706366"/>
                <a:gd name="connsiteX4" fmla="*/ 0 w 1404519"/>
                <a:gd name="connsiteY4" fmla="*/ 0 h 706366"/>
                <a:gd name="connsiteX0" fmla="*/ 0 w 1404519"/>
                <a:gd name="connsiteY0" fmla="*/ 0 h 706366"/>
                <a:gd name="connsiteX1" fmla="*/ 1404519 w 1404519"/>
                <a:gd name="connsiteY1" fmla="*/ 0 h 706366"/>
                <a:gd name="connsiteX2" fmla="*/ 1404519 w 1404519"/>
                <a:gd name="connsiteY2" fmla="*/ 706366 h 706366"/>
                <a:gd name="connsiteX3" fmla="*/ 124358 w 1404519"/>
                <a:gd name="connsiteY3" fmla="*/ 567377 h 706366"/>
                <a:gd name="connsiteX4" fmla="*/ 0 w 1404519"/>
                <a:gd name="connsiteY4" fmla="*/ 0 h 706366"/>
                <a:gd name="connsiteX0" fmla="*/ 7315 w 1280161"/>
                <a:gd name="connsiteY0" fmla="*/ 168249 h 706366"/>
                <a:gd name="connsiteX1" fmla="*/ 1280161 w 1280161"/>
                <a:gd name="connsiteY1" fmla="*/ 0 h 706366"/>
                <a:gd name="connsiteX2" fmla="*/ 1280161 w 1280161"/>
                <a:gd name="connsiteY2" fmla="*/ 706366 h 706366"/>
                <a:gd name="connsiteX3" fmla="*/ 0 w 1280161"/>
                <a:gd name="connsiteY3" fmla="*/ 567377 h 706366"/>
                <a:gd name="connsiteX4" fmla="*/ 7315 w 1280161"/>
                <a:gd name="connsiteY4" fmla="*/ 168249 h 706366"/>
                <a:gd name="connsiteX0" fmla="*/ 7315 w 1280161"/>
                <a:gd name="connsiteY0" fmla="*/ 168249 h 706366"/>
                <a:gd name="connsiteX1" fmla="*/ 1280161 w 1280161"/>
                <a:gd name="connsiteY1" fmla="*/ 0 h 706366"/>
                <a:gd name="connsiteX2" fmla="*/ 1280161 w 1280161"/>
                <a:gd name="connsiteY2" fmla="*/ 706366 h 706366"/>
                <a:gd name="connsiteX3" fmla="*/ 0 w 1280161"/>
                <a:gd name="connsiteY3" fmla="*/ 567377 h 706366"/>
                <a:gd name="connsiteX4" fmla="*/ 7315 w 1280161"/>
                <a:gd name="connsiteY4" fmla="*/ 168249 h 706366"/>
                <a:gd name="connsiteX0" fmla="*/ 7315 w 1280161"/>
                <a:gd name="connsiteY0" fmla="*/ 81825 h 619942"/>
                <a:gd name="connsiteX1" fmla="*/ 965607 w 1280161"/>
                <a:gd name="connsiteY1" fmla="*/ 67195 h 619942"/>
                <a:gd name="connsiteX2" fmla="*/ 1280161 w 1280161"/>
                <a:gd name="connsiteY2" fmla="*/ 619942 h 619942"/>
                <a:gd name="connsiteX3" fmla="*/ 0 w 1280161"/>
                <a:gd name="connsiteY3" fmla="*/ 480953 h 619942"/>
                <a:gd name="connsiteX4" fmla="*/ 7315 w 1280161"/>
                <a:gd name="connsiteY4" fmla="*/ 81825 h 619942"/>
                <a:gd name="connsiteX0" fmla="*/ 7315 w 1280161"/>
                <a:gd name="connsiteY0" fmla="*/ 155538 h 693655"/>
                <a:gd name="connsiteX1" fmla="*/ 965607 w 1280161"/>
                <a:gd name="connsiteY1" fmla="*/ 140908 h 693655"/>
                <a:gd name="connsiteX2" fmla="*/ 1280161 w 1280161"/>
                <a:gd name="connsiteY2" fmla="*/ 693655 h 693655"/>
                <a:gd name="connsiteX3" fmla="*/ 0 w 1280161"/>
                <a:gd name="connsiteY3" fmla="*/ 554666 h 693655"/>
                <a:gd name="connsiteX4" fmla="*/ 7315 w 1280161"/>
                <a:gd name="connsiteY4" fmla="*/ 155538 h 693655"/>
                <a:gd name="connsiteX0" fmla="*/ 7315 w 1060705"/>
                <a:gd name="connsiteY0" fmla="*/ 155538 h 554666"/>
                <a:gd name="connsiteX1" fmla="*/ 965607 w 1060705"/>
                <a:gd name="connsiteY1" fmla="*/ 140908 h 554666"/>
                <a:gd name="connsiteX2" fmla="*/ 1060705 w 1060705"/>
                <a:gd name="connsiteY2" fmla="*/ 554666 h 554666"/>
                <a:gd name="connsiteX3" fmla="*/ 0 w 1060705"/>
                <a:gd name="connsiteY3" fmla="*/ 554666 h 554666"/>
                <a:gd name="connsiteX4" fmla="*/ 7315 w 1060705"/>
                <a:gd name="connsiteY4" fmla="*/ 155538 h 554666"/>
                <a:gd name="connsiteX0" fmla="*/ 7315 w 1060705"/>
                <a:gd name="connsiteY0" fmla="*/ 155538 h 554666"/>
                <a:gd name="connsiteX1" fmla="*/ 965607 w 1060705"/>
                <a:gd name="connsiteY1" fmla="*/ 140908 h 554666"/>
                <a:gd name="connsiteX2" fmla="*/ 1060705 w 1060705"/>
                <a:gd name="connsiteY2" fmla="*/ 554666 h 554666"/>
                <a:gd name="connsiteX3" fmla="*/ 666790 w 1060705"/>
                <a:gd name="connsiteY3" fmla="*/ 380335 h 554666"/>
                <a:gd name="connsiteX4" fmla="*/ 0 w 1060705"/>
                <a:gd name="connsiteY4" fmla="*/ 554666 h 554666"/>
                <a:gd name="connsiteX5" fmla="*/ 7315 w 1060705"/>
                <a:gd name="connsiteY5" fmla="*/ 155538 h 55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5" h="554666">
                  <a:moveTo>
                    <a:pt x="7315" y="155538"/>
                  </a:moveTo>
                  <a:cubicBezTo>
                    <a:pt x="314554" y="-46849"/>
                    <a:pt x="563270" y="-51726"/>
                    <a:pt x="965607" y="140908"/>
                  </a:cubicBezTo>
                  <a:lnTo>
                    <a:pt x="1060705" y="554666"/>
                  </a:lnTo>
                  <a:cubicBezTo>
                    <a:pt x="909893" y="555077"/>
                    <a:pt x="817602" y="379924"/>
                    <a:pt x="666790" y="380335"/>
                  </a:cubicBezTo>
                  <a:lnTo>
                    <a:pt x="0" y="554666"/>
                  </a:lnTo>
                  <a:lnTo>
                    <a:pt x="7315" y="155538"/>
                  </a:lnTo>
                  <a:close/>
                </a:path>
              </a:pathLst>
            </a:custGeom>
            <a:solidFill>
              <a:schemeClr val="accent4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53" name="Овал 52"/>
            <p:cNvSpPr/>
            <p:nvPr/>
          </p:nvSpPr>
          <p:spPr>
            <a:xfrm>
              <a:off x="5369733" y="3056148"/>
              <a:ext cx="188900" cy="14180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59" name="Групиране 58"/>
          <p:cNvGrpSpPr/>
          <p:nvPr/>
        </p:nvGrpSpPr>
        <p:grpSpPr>
          <a:xfrm>
            <a:off x="2026161" y="2778933"/>
            <a:ext cx="1264771" cy="3159526"/>
            <a:chOff x="4888942" y="2384811"/>
            <a:chExt cx="1520500" cy="3798363"/>
          </a:xfrm>
        </p:grpSpPr>
        <p:sp>
          <p:nvSpPr>
            <p:cNvPr id="60" name="Правоъгълник 59"/>
            <p:cNvSpPr/>
            <p:nvPr/>
          </p:nvSpPr>
          <p:spPr>
            <a:xfrm>
              <a:off x="5558633" y="3896750"/>
              <a:ext cx="200917" cy="12994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61" name="Групиране 60"/>
            <p:cNvGrpSpPr/>
            <p:nvPr/>
          </p:nvGrpSpPr>
          <p:grpSpPr>
            <a:xfrm>
              <a:off x="4888942" y="3883576"/>
              <a:ext cx="1520500" cy="2299598"/>
              <a:chOff x="5031190" y="3787516"/>
              <a:chExt cx="1241034" cy="1876935"/>
            </a:xfrm>
          </p:grpSpPr>
          <p:sp>
            <p:nvSpPr>
              <p:cNvPr id="67" name="Правоъгълник 15"/>
              <p:cNvSpPr/>
              <p:nvPr/>
            </p:nvSpPr>
            <p:spPr>
              <a:xfrm>
                <a:off x="5031190" y="3787516"/>
                <a:ext cx="1241034" cy="1876935"/>
              </a:xfrm>
              <a:custGeom>
                <a:avLst/>
                <a:gdLst>
                  <a:gd name="connsiteX0" fmla="*/ 0 w 1522331"/>
                  <a:gd name="connsiteY0" fmla="*/ 0 h 2147888"/>
                  <a:gd name="connsiteX1" fmla="*/ 1522331 w 1522331"/>
                  <a:gd name="connsiteY1" fmla="*/ 0 h 2147888"/>
                  <a:gd name="connsiteX2" fmla="*/ 1522331 w 1522331"/>
                  <a:gd name="connsiteY2" fmla="*/ 2147888 h 2147888"/>
                  <a:gd name="connsiteX3" fmla="*/ 0 w 1522331"/>
                  <a:gd name="connsiteY3" fmla="*/ 2147888 h 2147888"/>
                  <a:gd name="connsiteX4" fmla="*/ 0 w 1522331"/>
                  <a:gd name="connsiteY4" fmla="*/ 0 h 2147888"/>
                  <a:gd name="connsiteX0" fmla="*/ 423862 w 1522331"/>
                  <a:gd name="connsiteY0" fmla="*/ 209550 h 2147888"/>
                  <a:gd name="connsiteX1" fmla="*/ 1522331 w 1522331"/>
                  <a:gd name="connsiteY1" fmla="*/ 0 h 2147888"/>
                  <a:gd name="connsiteX2" fmla="*/ 1522331 w 1522331"/>
                  <a:gd name="connsiteY2" fmla="*/ 2147888 h 2147888"/>
                  <a:gd name="connsiteX3" fmla="*/ 0 w 1522331"/>
                  <a:gd name="connsiteY3" fmla="*/ 2147888 h 2147888"/>
                  <a:gd name="connsiteX4" fmla="*/ 423862 w 1522331"/>
                  <a:gd name="connsiteY4" fmla="*/ 209550 h 2147888"/>
                  <a:gd name="connsiteX0" fmla="*/ 423862 w 1522331"/>
                  <a:gd name="connsiteY0" fmla="*/ 19050 h 1957388"/>
                  <a:gd name="connsiteX1" fmla="*/ 1198481 w 1522331"/>
                  <a:gd name="connsiteY1" fmla="*/ 0 h 1957388"/>
                  <a:gd name="connsiteX2" fmla="*/ 1522331 w 1522331"/>
                  <a:gd name="connsiteY2" fmla="*/ 1957388 h 1957388"/>
                  <a:gd name="connsiteX3" fmla="*/ 0 w 1522331"/>
                  <a:gd name="connsiteY3" fmla="*/ 1957388 h 1957388"/>
                  <a:gd name="connsiteX4" fmla="*/ 423862 w 1522331"/>
                  <a:gd name="connsiteY4" fmla="*/ 19050 h 1957388"/>
                  <a:gd name="connsiteX0" fmla="*/ 423862 w 1522331"/>
                  <a:gd name="connsiteY0" fmla="*/ 19050 h 1957388"/>
                  <a:gd name="connsiteX1" fmla="*/ 942975 w 1522331"/>
                  <a:gd name="connsiteY1" fmla="*/ 85725 h 1957388"/>
                  <a:gd name="connsiteX2" fmla="*/ 1198481 w 1522331"/>
                  <a:gd name="connsiteY2" fmla="*/ 0 h 1957388"/>
                  <a:gd name="connsiteX3" fmla="*/ 1522331 w 1522331"/>
                  <a:gd name="connsiteY3" fmla="*/ 1957388 h 1957388"/>
                  <a:gd name="connsiteX4" fmla="*/ 0 w 1522331"/>
                  <a:gd name="connsiteY4" fmla="*/ 1957388 h 1957388"/>
                  <a:gd name="connsiteX5" fmla="*/ 423862 w 1522331"/>
                  <a:gd name="connsiteY5" fmla="*/ 19050 h 1957388"/>
                  <a:gd name="connsiteX0" fmla="*/ 423862 w 1522331"/>
                  <a:gd name="connsiteY0" fmla="*/ 19050 h 1957388"/>
                  <a:gd name="connsiteX1" fmla="*/ 942975 w 1522331"/>
                  <a:gd name="connsiteY1" fmla="*/ 85725 h 1957388"/>
                  <a:gd name="connsiteX2" fmla="*/ 1198481 w 1522331"/>
                  <a:gd name="connsiteY2" fmla="*/ 0 h 1957388"/>
                  <a:gd name="connsiteX3" fmla="*/ 1522331 w 1522331"/>
                  <a:gd name="connsiteY3" fmla="*/ 1957388 h 1957388"/>
                  <a:gd name="connsiteX4" fmla="*/ 0 w 1522331"/>
                  <a:gd name="connsiteY4" fmla="*/ 1957388 h 1957388"/>
                  <a:gd name="connsiteX5" fmla="*/ 423862 w 1522331"/>
                  <a:gd name="connsiteY5" fmla="*/ 19050 h 1957388"/>
                  <a:gd name="connsiteX0" fmla="*/ 423862 w 1522331"/>
                  <a:gd name="connsiteY0" fmla="*/ 19050 h 1957388"/>
                  <a:gd name="connsiteX1" fmla="*/ 942975 w 1522331"/>
                  <a:gd name="connsiteY1" fmla="*/ 85725 h 1957388"/>
                  <a:gd name="connsiteX2" fmla="*/ 1198481 w 1522331"/>
                  <a:gd name="connsiteY2" fmla="*/ 0 h 1957388"/>
                  <a:gd name="connsiteX3" fmla="*/ 1309687 w 1522331"/>
                  <a:gd name="connsiteY3" fmla="*/ 404813 h 1957388"/>
                  <a:gd name="connsiteX4" fmla="*/ 1522331 w 1522331"/>
                  <a:gd name="connsiteY4" fmla="*/ 1957388 h 1957388"/>
                  <a:gd name="connsiteX5" fmla="*/ 0 w 1522331"/>
                  <a:gd name="connsiteY5" fmla="*/ 1957388 h 1957388"/>
                  <a:gd name="connsiteX6" fmla="*/ 423862 w 1522331"/>
                  <a:gd name="connsiteY6" fmla="*/ 19050 h 1957388"/>
                  <a:gd name="connsiteX0" fmla="*/ 423862 w 1317543"/>
                  <a:gd name="connsiteY0" fmla="*/ 19050 h 1957388"/>
                  <a:gd name="connsiteX1" fmla="*/ 942975 w 1317543"/>
                  <a:gd name="connsiteY1" fmla="*/ 85725 h 1957388"/>
                  <a:gd name="connsiteX2" fmla="*/ 1198481 w 1317543"/>
                  <a:gd name="connsiteY2" fmla="*/ 0 h 1957388"/>
                  <a:gd name="connsiteX3" fmla="*/ 1309687 w 1317543"/>
                  <a:gd name="connsiteY3" fmla="*/ 404813 h 1957388"/>
                  <a:gd name="connsiteX4" fmla="*/ 1317543 w 1317543"/>
                  <a:gd name="connsiteY4" fmla="*/ 738188 h 1957388"/>
                  <a:gd name="connsiteX5" fmla="*/ 0 w 1317543"/>
                  <a:gd name="connsiteY5" fmla="*/ 1957388 h 1957388"/>
                  <a:gd name="connsiteX6" fmla="*/ 423862 w 1317543"/>
                  <a:gd name="connsiteY6" fmla="*/ 19050 h 1957388"/>
                  <a:gd name="connsiteX0" fmla="*/ 423862 w 1465803"/>
                  <a:gd name="connsiteY0" fmla="*/ 19050 h 1957388"/>
                  <a:gd name="connsiteX1" fmla="*/ 942975 w 1465803"/>
                  <a:gd name="connsiteY1" fmla="*/ 85725 h 1957388"/>
                  <a:gd name="connsiteX2" fmla="*/ 1198481 w 1465803"/>
                  <a:gd name="connsiteY2" fmla="*/ 0 h 1957388"/>
                  <a:gd name="connsiteX3" fmla="*/ 1309687 w 1465803"/>
                  <a:gd name="connsiteY3" fmla="*/ 404813 h 1957388"/>
                  <a:gd name="connsiteX4" fmla="*/ 1317543 w 1465803"/>
                  <a:gd name="connsiteY4" fmla="*/ 738188 h 1957388"/>
                  <a:gd name="connsiteX5" fmla="*/ 1428750 w 1465803"/>
                  <a:gd name="connsiteY5" fmla="*/ 923925 h 1957388"/>
                  <a:gd name="connsiteX6" fmla="*/ 0 w 1465803"/>
                  <a:gd name="connsiteY6" fmla="*/ 1957388 h 1957388"/>
                  <a:gd name="connsiteX7" fmla="*/ 423862 w 1465803"/>
                  <a:gd name="connsiteY7" fmla="*/ 19050 h 1957388"/>
                  <a:gd name="connsiteX0" fmla="*/ 423862 w 1486014"/>
                  <a:gd name="connsiteY0" fmla="*/ 19050 h 1957388"/>
                  <a:gd name="connsiteX1" fmla="*/ 942975 w 1486014"/>
                  <a:gd name="connsiteY1" fmla="*/ 85725 h 1957388"/>
                  <a:gd name="connsiteX2" fmla="*/ 1198481 w 1486014"/>
                  <a:gd name="connsiteY2" fmla="*/ 0 h 1957388"/>
                  <a:gd name="connsiteX3" fmla="*/ 1309687 w 1486014"/>
                  <a:gd name="connsiteY3" fmla="*/ 404813 h 1957388"/>
                  <a:gd name="connsiteX4" fmla="*/ 1317543 w 1486014"/>
                  <a:gd name="connsiteY4" fmla="*/ 738188 h 1957388"/>
                  <a:gd name="connsiteX5" fmla="*/ 1428750 w 1486014"/>
                  <a:gd name="connsiteY5" fmla="*/ 923925 h 1957388"/>
                  <a:gd name="connsiteX6" fmla="*/ 0 w 1486014"/>
                  <a:gd name="connsiteY6" fmla="*/ 1957388 h 1957388"/>
                  <a:gd name="connsiteX7" fmla="*/ 423862 w 1486014"/>
                  <a:gd name="connsiteY7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0 w 1428761"/>
                  <a:gd name="connsiteY6" fmla="*/ 1957388 h 1957388"/>
                  <a:gd name="connsiteX7" fmla="*/ 423862 w 1428761"/>
                  <a:gd name="connsiteY7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28725 w 1428761"/>
                  <a:gd name="connsiteY6" fmla="*/ 995363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28725 w 1428761"/>
                  <a:gd name="connsiteY6" fmla="*/ 995363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28725 w 1428761"/>
                  <a:gd name="connsiteY6" fmla="*/ 995363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09675 w 1428761"/>
                  <a:gd name="connsiteY6" fmla="*/ 1057276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209675 w 1428761"/>
                  <a:gd name="connsiteY6" fmla="*/ 1057276 h 1957388"/>
                  <a:gd name="connsiteX7" fmla="*/ 0 w 1428761"/>
                  <a:gd name="connsiteY7" fmla="*/ 1957388 h 1957388"/>
                  <a:gd name="connsiteX8" fmla="*/ 423862 w 1428761"/>
                  <a:gd name="connsiteY8" fmla="*/ 19050 h 1957388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881063 w 1428761"/>
                  <a:gd name="connsiteY6" fmla="*/ 2238376 h 2238376"/>
                  <a:gd name="connsiteX7" fmla="*/ 0 w 1428761"/>
                  <a:gd name="connsiteY7" fmla="*/ 1957388 h 2238376"/>
                  <a:gd name="connsiteX8" fmla="*/ 423862 w 1428761"/>
                  <a:gd name="connsiteY8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209675 w 1428761"/>
                  <a:gd name="connsiteY6" fmla="*/ 1038225 h 2238376"/>
                  <a:gd name="connsiteX7" fmla="*/ 881063 w 1428761"/>
                  <a:gd name="connsiteY7" fmla="*/ 2238376 h 2238376"/>
                  <a:gd name="connsiteX8" fmla="*/ 0 w 1428761"/>
                  <a:gd name="connsiteY8" fmla="*/ 1957388 h 2238376"/>
                  <a:gd name="connsiteX9" fmla="*/ 423862 w 1428761"/>
                  <a:gd name="connsiteY9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881063 w 1428761"/>
                  <a:gd name="connsiteY8" fmla="*/ 2238376 h 2238376"/>
                  <a:gd name="connsiteX9" fmla="*/ 0 w 1428761"/>
                  <a:gd name="connsiteY9" fmla="*/ 1957388 h 2238376"/>
                  <a:gd name="connsiteX10" fmla="*/ 423862 w 1428761"/>
                  <a:gd name="connsiteY10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85850 w 1428761"/>
                  <a:gd name="connsiteY8" fmla="*/ 190500 h 2238376"/>
                  <a:gd name="connsiteX9" fmla="*/ 881063 w 1428761"/>
                  <a:gd name="connsiteY9" fmla="*/ 2238376 h 2238376"/>
                  <a:gd name="connsiteX10" fmla="*/ 0 w 1428761"/>
                  <a:gd name="connsiteY10" fmla="*/ 1957388 h 2238376"/>
                  <a:gd name="connsiteX11" fmla="*/ 423862 w 1428761"/>
                  <a:gd name="connsiteY11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85850 w 1428761"/>
                  <a:gd name="connsiteY8" fmla="*/ 190500 h 2238376"/>
                  <a:gd name="connsiteX9" fmla="*/ 881063 w 1428761"/>
                  <a:gd name="connsiteY9" fmla="*/ 2238376 h 2238376"/>
                  <a:gd name="connsiteX10" fmla="*/ 0 w 1428761"/>
                  <a:gd name="connsiteY10" fmla="*/ 1957388 h 2238376"/>
                  <a:gd name="connsiteX11" fmla="*/ 423862 w 1428761"/>
                  <a:gd name="connsiteY11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85850 w 1428761"/>
                  <a:gd name="connsiteY8" fmla="*/ 190500 h 2238376"/>
                  <a:gd name="connsiteX9" fmla="*/ 1190625 w 1428761"/>
                  <a:gd name="connsiteY9" fmla="*/ 1119188 h 2238376"/>
                  <a:gd name="connsiteX10" fmla="*/ 881063 w 1428761"/>
                  <a:gd name="connsiteY10" fmla="*/ 2238376 h 2238376"/>
                  <a:gd name="connsiteX11" fmla="*/ 0 w 1428761"/>
                  <a:gd name="connsiteY11" fmla="*/ 1957388 h 2238376"/>
                  <a:gd name="connsiteX12" fmla="*/ 423862 w 1428761"/>
                  <a:gd name="connsiteY12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123950 w 1428761"/>
                  <a:gd name="connsiteY8" fmla="*/ 176212 h 2238376"/>
                  <a:gd name="connsiteX9" fmla="*/ 1190625 w 1428761"/>
                  <a:gd name="connsiteY9" fmla="*/ 1119188 h 2238376"/>
                  <a:gd name="connsiteX10" fmla="*/ 881063 w 1428761"/>
                  <a:gd name="connsiteY10" fmla="*/ 2238376 h 2238376"/>
                  <a:gd name="connsiteX11" fmla="*/ 0 w 1428761"/>
                  <a:gd name="connsiteY11" fmla="*/ 1957388 h 2238376"/>
                  <a:gd name="connsiteX12" fmla="*/ 423862 w 1428761"/>
                  <a:gd name="connsiteY12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95375 w 1428761"/>
                  <a:gd name="connsiteY8" fmla="*/ 204787 h 2238376"/>
                  <a:gd name="connsiteX9" fmla="*/ 1190625 w 1428761"/>
                  <a:gd name="connsiteY9" fmla="*/ 1119188 h 2238376"/>
                  <a:gd name="connsiteX10" fmla="*/ 881063 w 1428761"/>
                  <a:gd name="connsiteY10" fmla="*/ 2238376 h 2238376"/>
                  <a:gd name="connsiteX11" fmla="*/ 0 w 1428761"/>
                  <a:gd name="connsiteY11" fmla="*/ 1957388 h 2238376"/>
                  <a:gd name="connsiteX12" fmla="*/ 423862 w 1428761"/>
                  <a:gd name="connsiteY12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95375 w 1428761"/>
                  <a:gd name="connsiteY8" fmla="*/ 204787 h 2238376"/>
                  <a:gd name="connsiteX9" fmla="*/ 1190625 w 1428761"/>
                  <a:gd name="connsiteY9" fmla="*/ 1119188 h 2238376"/>
                  <a:gd name="connsiteX10" fmla="*/ 1071562 w 1428761"/>
                  <a:gd name="connsiteY10" fmla="*/ 1528763 h 2238376"/>
                  <a:gd name="connsiteX11" fmla="*/ 881063 w 1428761"/>
                  <a:gd name="connsiteY11" fmla="*/ 2238376 h 2238376"/>
                  <a:gd name="connsiteX12" fmla="*/ 0 w 1428761"/>
                  <a:gd name="connsiteY12" fmla="*/ 1957388 h 2238376"/>
                  <a:gd name="connsiteX13" fmla="*/ 423862 w 1428761"/>
                  <a:gd name="connsiteY13" fmla="*/ 19050 h 2238376"/>
                  <a:gd name="connsiteX0" fmla="*/ 423862 w 1428761"/>
                  <a:gd name="connsiteY0" fmla="*/ 19050 h 2238376"/>
                  <a:gd name="connsiteX1" fmla="*/ 942975 w 1428761"/>
                  <a:gd name="connsiteY1" fmla="*/ 85725 h 2238376"/>
                  <a:gd name="connsiteX2" fmla="*/ 1198481 w 1428761"/>
                  <a:gd name="connsiteY2" fmla="*/ 0 h 2238376"/>
                  <a:gd name="connsiteX3" fmla="*/ 1309687 w 1428761"/>
                  <a:gd name="connsiteY3" fmla="*/ 404813 h 2238376"/>
                  <a:gd name="connsiteX4" fmla="*/ 1317543 w 1428761"/>
                  <a:gd name="connsiteY4" fmla="*/ 738188 h 2238376"/>
                  <a:gd name="connsiteX5" fmla="*/ 1428750 w 1428761"/>
                  <a:gd name="connsiteY5" fmla="*/ 923925 h 2238376"/>
                  <a:gd name="connsiteX6" fmla="*/ 1323975 w 1428761"/>
                  <a:gd name="connsiteY6" fmla="*/ 1028700 h 2238376"/>
                  <a:gd name="connsiteX7" fmla="*/ 1209675 w 1428761"/>
                  <a:gd name="connsiteY7" fmla="*/ 1038225 h 2238376"/>
                  <a:gd name="connsiteX8" fmla="*/ 1095375 w 1428761"/>
                  <a:gd name="connsiteY8" fmla="*/ 204787 h 2238376"/>
                  <a:gd name="connsiteX9" fmla="*/ 1190625 w 1428761"/>
                  <a:gd name="connsiteY9" fmla="*/ 1119188 h 2238376"/>
                  <a:gd name="connsiteX10" fmla="*/ 1071562 w 1428761"/>
                  <a:gd name="connsiteY10" fmla="*/ 1528763 h 2238376"/>
                  <a:gd name="connsiteX11" fmla="*/ 881063 w 1428761"/>
                  <a:gd name="connsiteY11" fmla="*/ 2238376 h 2238376"/>
                  <a:gd name="connsiteX12" fmla="*/ 0 w 1428761"/>
                  <a:gd name="connsiteY12" fmla="*/ 1957388 h 2238376"/>
                  <a:gd name="connsiteX13" fmla="*/ 423862 w 1428761"/>
                  <a:gd name="connsiteY13" fmla="*/ 19050 h 2238376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842963 w 1428761"/>
                  <a:gd name="connsiteY11" fmla="*/ 1828801 h 1957388"/>
                  <a:gd name="connsiteX12" fmla="*/ 0 w 1428761"/>
                  <a:gd name="connsiteY12" fmla="*/ 1957388 h 1957388"/>
                  <a:gd name="connsiteX13" fmla="*/ 423862 w 1428761"/>
                  <a:gd name="connsiteY13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842963 w 1428761"/>
                  <a:gd name="connsiteY11" fmla="*/ 1828801 h 1957388"/>
                  <a:gd name="connsiteX12" fmla="*/ 0 w 1428761"/>
                  <a:gd name="connsiteY12" fmla="*/ 1957388 h 1957388"/>
                  <a:gd name="connsiteX13" fmla="*/ 423862 w 1428761"/>
                  <a:gd name="connsiteY13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400175 w 1428761"/>
                  <a:gd name="connsiteY11" fmla="*/ 1585913 h 1957388"/>
                  <a:gd name="connsiteX12" fmla="*/ 842963 w 1428761"/>
                  <a:gd name="connsiteY12" fmla="*/ 1828801 h 1957388"/>
                  <a:gd name="connsiteX13" fmla="*/ 0 w 1428761"/>
                  <a:gd name="connsiteY13" fmla="*/ 1957388 h 1957388"/>
                  <a:gd name="connsiteX14" fmla="*/ 423862 w 1428761"/>
                  <a:gd name="connsiteY14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0 w 1428761"/>
                  <a:gd name="connsiteY13" fmla="*/ 1957388 h 1957388"/>
                  <a:gd name="connsiteX14" fmla="*/ 423862 w 1428761"/>
                  <a:gd name="connsiteY14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0 w 1428761"/>
                  <a:gd name="connsiteY13" fmla="*/ 1957388 h 1957388"/>
                  <a:gd name="connsiteX14" fmla="*/ 423862 w 1428761"/>
                  <a:gd name="connsiteY14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838200 w 1428761"/>
                  <a:gd name="connsiteY13" fmla="*/ 1219200 h 1957388"/>
                  <a:gd name="connsiteX14" fmla="*/ 0 w 1428761"/>
                  <a:gd name="connsiteY14" fmla="*/ 1957388 h 1957388"/>
                  <a:gd name="connsiteX15" fmla="*/ 423862 w 1428761"/>
                  <a:gd name="connsiteY15" fmla="*/ 19050 h 1957388"/>
                  <a:gd name="connsiteX0" fmla="*/ 423862 w 1428761"/>
                  <a:gd name="connsiteY0" fmla="*/ 19050 h 1957388"/>
                  <a:gd name="connsiteX1" fmla="*/ 942975 w 1428761"/>
                  <a:gd name="connsiteY1" fmla="*/ 85725 h 1957388"/>
                  <a:gd name="connsiteX2" fmla="*/ 1198481 w 1428761"/>
                  <a:gd name="connsiteY2" fmla="*/ 0 h 1957388"/>
                  <a:gd name="connsiteX3" fmla="*/ 1309687 w 1428761"/>
                  <a:gd name="connsiteY3" fmla="*/ 404813 h 1957388"/>
                  <a:gd name="connsiteX4" fmla="*/ 1317543 w 1428761"/>
                  <a:gd name="connsiteY4" fmla="*/ 738188 h 1957388"/>
                  <a:gd name="connsiteX5" fmla="*/ 1428750 w 1428761"/>
                  <a:gd name="connsiteY5" fmla="*/ 923925 h 1957388"/>
                  <a:gd name="connsiteX6" fmla="*/ 1323975 w 1428761"/>
                  <a:gd name="connsiteY6" fmla="*/ 1028700 h 1957388"/>
                  <a:gd name="connsiteX7" fmla="*/ 1209675 w 1428761"/>
                  <a:gd name="connsiteY7" fmla="*/ 1038225 h 1957388"/>
                  <a:gd name="connsiteX8" fmla="*/ 1095375 w 1428761"/>
                  <a:gd name="connsiteY8" fmla="*/ 204787 h 1957388"/>
                  <a:gd name="connsiteX9" fmla="*/ 1190625 w 1428761"/>
                  <a:gd name="connsiteY9" fmla="*/ 1119188 h 1957388"/>
                  <a:gd name="connsiteX10" fmla="*/ 1071562 w 1428761"/>
                  <a:gd name="connsiteY10" fmla="*/ 1528763 h 1957388"/>
                  <a:gd name="connsiteX11" fmla="*/ 1247775 w 1428761"/>
                  <a:gd name="connsiteY11" fmla="*/ 1819275 h 1957388"/>
                  <a:gd name="connsiteX12" fmla="*/ 842963 w 1428761"/>
                  <a:gd name="connsiteY12" fmla="*/ 1828801 h 1957388"/>
                  <a:gd name="connsiteX13" fmla="*/ 838200 w 1428761"/>
                  <a:gd name="connsiteY13" fmla="*/ 1219200 h 1957388"/>
                  <a:gd name="connsiteX14" fmla="*/ 757237 w 1428761"/>
                  <a:gd name="connsiteY14" fmla="*/ 1838325 h 1957388"/>
                  <a:gd name="connsiteX15" fmla="*/ 0 w 1428761"/>
                  <a:gd name="connsiteY15" fmla="*/ 1957388 h 1957388"/>
                  <a:gd name="connsiteX16" fmla="*/ 423862 w 1428761"/>
                  <a:gd name="connsiteY16" fmla="*/ 19050 h 1957388"/>
                  <a:gd name="connsiteX0" fmla="*/ 123824 w 1128723"/>
                  <a:gd name="connsiteY0" fmla="*/ 19050 h 1843845"/>
                  <a:gd name="connsiteX1" fmla="*/ 642937 w 1128723"/>
                  <a:gd name="connsiteY1" fmla="*/ 85725 h 1843845"/>
                  <a:gd name="connsiteX2" fmla="*/ 898443 w 1128723"/>
                  <a:gd name="connsiteY2" fmla="*/ 0 h 1843845"/>
                  <a:gd name="connsiteX3" fmla="*/ 1009649 w 1128723"/>
                  <a:gd name="connsiteY3" fmla="*/ 404813 h 1843845"/>
                  <a:gd name="connsiteX4" fmla="*/ 1017505 w 1128723"/>
                  <a:gd name="connsiteY4" fmla="*/ 738188 h 1843845"/>
                  <a:gd name="connsiteX5" fmla="*/ 1128712 w 1128723"/>
                  <a:gd name="connsiteY5" fmla="*/ 923925 h 1843845"/>
                  <a:gd name="connsiteX6" fmla="*/ 1023937 w 1128723"/>
                  <a:gd name="connsiteY6" fmla="*/ 1028700 h 1843845"/>
                  <a:gd name="connsiteX7" fmla="*/ 909637 w 1128723"/>
                  <a:gd name="connsiteY7" fmla="*/ 1038225 h 1843845"/>
                  <a:gd name="connsiteX8" fmla="*/ 795337 w 1128723"/>
                  <a:gd name="connsiteY8" fmla="*/ 204787 h 1843845"/>
                  <a:gd name="connsiteX9" fmla="*/ 890587 w 1128723"/>
                  <a:gd name="connsiteY9" fmla="*/ 1119188 h 1843845"/>
                  <a:gd name="connsiteX10" fmla="*/ 771524 w 1128723"/>
                  <a:gd name="connsiteY10" fmla="*/ 1528763 h 1843845"/>
                  <a:gd name="connsiteX11" fmla="*/ 947737 w 1128723"/>
                  <a:gd name="connsiteY11" fmla="*/ 1819275 h 1843845"/>
                  <a:gd name="connsiteX12" fmla="*/ 542925 w 1128723"/>
                  <a:gd name="connsiteY12" fmla="*/ 1828801 h 1843845"/>
                  <a:gd name="connsiteX13" fmla="*/ 538162 w 1128723"/>
                  <a:gd name="connsiteY13" fmla="*/ 1219200 h 1843845"/>
                  <a:gd name="connsiteX14" fmla="*/ 457199 w 1128723"/>
                  <a:gd name="connsiteY14" fmla="*/ 1838325 h 1843845"/>
                  <a:gd name="connsiteX15" fmla="*/ 0 w 1128723"/>
                  <a:gd name="connsiteY15" fmla="*/ 1743075 h 1843845"/>
                  <a:gd name="connsiteX16" fmla="*/ 123824 w 1128723"/>
                  <a:gd name="connsiteY16" fmla="*/ 19050 h 1843845"/>
                  <a:gd name="connsiteX0" fmla="*/ 361950 w 1366849"/>
                  <a:gd name="connsiteY0" fmla="*/ 19050 h 1843845"/>
                  <a:gd name="connsiteX1" fmla="*/ 881063 w 1366849"/>
                  <a:gd name="connsiteY1" fmla="*/ 85725 h 1843845"/>
                  <a:gd name="connsiteX2" fmla="*/ 1136569 w 1366849"/>
                  <a:gd name="connsiteY2" fmla="*/ 0 h 1843845"/>
                  <a:gd name="connsiteX3" fmla="*/ 1247775 w 1366849"/>
                  <a:gd name="connsiteY3" fmla="*/ 404813 h 1843845"/>
                  <a:gd name="connsiteX4" fmla="*/ 1255631 w 1366849"/>
                  <a:gd name="connsiteY4" fmla="*/ 738188 h 1843845"/>
                  <a:gd name="connsiteX5" fmla="*/ 1366838 w 1366849"/>
                  <a:gd name="connsiteY5" fmla="*/ 923925 h 1843845"/>
                  <a:gd name="connsiteX6" fmla="*/ 1262063 w 1366849"/>
                  <a:gd name="connsiteY6" fmla="*/ 1028700 h 1843845"/>
                  <a:gd name="connsiteX7" fmla="*/ 1147763 w 1366849"/>
                  <a:gd name="connsiteY7" fmla="*/ 1038225 h 1843845"/>
                  <a:gd name="connsiteX8" fmla="*/ 1033463 w 1366849"/>
                  <a:gd name="connsiteY8" fmla="*/ 204787 h 1843845"/>
                  <a:gd name="connsiteX9" fmla="*/ 1128713 w 1366849"/>
                  <a:gd name="connsiteY9" fmla="*/ 1119188 h 1843845"/>
                  <a:gd name="connsiteX10" fmla="*/ 1009650 w 1366849"/>
                  <a:gd name="connsiteY10" fmla="*/ 1528763 h 1843845"/>
                  <a:gd name="connsiteX11" fmla="*/ 1185863 w 1366849"/>
                  <a:gd name="connsiteY11" fmla="*/ 1819275 h 1843845"/>
                  <a:gd name="connsiteX12" fmla="*/ 781051 w 1366849"/>
                  <a:gd name="connsiteY12" fmla="*/ 1828801 h 1843845"/>
                  <a:gd name="connsiteX13" fmla="*/ 776288 w 1366849"/>
                  <a:gd name="connsiteY13" fmla="*/ 1219200 h 1843845"/>
                  <a:gd name="connsiteX14" fmla="*/ 695325 w 1366849"/>
                  <a:gd name="connsiteY14" fmla="*/ 1838325 h 1843845"/>
                  <a:gd name="connsiteX15" fmla="*/ 238126 w 1366849"/>
                  <a:gd name="connsiteY15" fmla="*/ 1743075 h 1843845"/>
                  <a:gd name="connsiteX16" fmla="*/ 0 w 1366849"/>
                  <a:gd name="connsiteY16" fmla="*/ 1504951 h 1843845"/>
                  <a:gd name="connsiteX17" fmla="*/ 361950 w 1366849"/>
                  <a:gd name="connsiteY17" fmla="*/ 19050 h 1843845"/>
                  <a:gd name="connsiteX0" fmla="*/ 361950 w 1366849"/>
                  <a:gd name="connsiteY0" fmla="*/ 19050 h 1847850"/>
                  <a:gd name="connsiteX1" fmla="*/ 881063 w 1366849"/>
                  <a:gd name="connsiteY1" fmla="*/ 85725 h 1847850"/>
                  <a:gd name="connsiteX2" fmla="*/ 1136569 w 1366849"/>
                  <a:gd name="connsiteY2" fmla="*/ 0 h 1847850"/>
                  <a:gd name="connsiteX3" fmla="*/ 1247775 w 1366849"/>
                  <a:gd name="connsiteY3" fmla="*/ 404813 h 1847850"/>
                  <a:gd name="connsiteX4" fmla="*/ 1255631 w 1366849"/>
                  <a:gd name="connsiteY4" fmla="*/ 738188 h 1847850"/>
                  <a:gd name="connsiteX5" fmla="*/ 1366838 w 1366849"/>
                  <a:gd name="connsiteY5" fmla="*/ 923925 h 1847850"/>
                  <a:gd name="connsiteX6" fmla="*/ 1262063 w 1366849"/>
                  <a:gd name="connsiteY6" fmla="*/ 1028700 h 1847850"/>
                  <a:gd name="connsiteX7" fmla="*/ 1147763 w 1366849"/>
                  <a:gd name="connsiteY7" fmla="*/ 1038225 h 1847850"/>
                  <a:gd name="connsiteX8" fmla="*/ 1033463 w 1366849"/>
                  <a:gd name="connsiteY8" fmla="*/ 204787 h 1847850"/>
                  <a:gd name="connsiteX9" fmla="*/ 1128713 w 1366849"/>
                  <a:gd name="connsiteY9" fmla="*/ 1119188 h 1847850"/>
                  <a:gd name="connsiteX10" fmla="*/ 1009650 w 1366849"/>
                  <a:gd name="connsiteY10" fmla="*/ 1528763 h 1847850"/>
                  <a:gd name="connsiteX11" fmla="*/ 1185863 w 1366849"/>
                  <a:gd name="connsiteY11" fmla="*/ 1819275 h 1847850"/>
                  <a:gd name="connsiteX12" fmla="*/ 781051 w 1366849"/>
                  <a:gd name="connsiteY12" fmla="*/ 1828801 h 1847850"/>
                  <a:gd name="connsiteX13" fmla="*/ 776288 w 1366849"/>
                  <a:gd name="connsiteY13" fmla="*/ 1219200 h 1847850"/>
                  <a:gd name="connsiteX14" fmla="*/ 695325 w 1366849"/>
                  <a:gd name="connsiteY14" fmla="*/ 1838325 h 1847850"/>
                  <a:gd name="connsiteX15" fmla="*/ 357189 w 1366849"/>
                  <a:gd name="connsiteY15" fmla="*/ 1847850 h 1847850"/>
                  <a:gd name="connsiteX16" fmla="*/ 0 w 1366849"/>
                  <a:gd name="connsiteY16" fmla="*/ 1504951 h 1847850"/>
                  <a:gd name="connsiteX17" fmla="*/ 361950 w 1366849"/>
                  <a:gd name="connsiteY17" fmla="*/ 19050 h 1847850"/>
                  <a:gd name="connsiteX0" fmla="*/ 109537 w 1114436"/>
                  <a:gd name="connsiteY0" fmla="*/ 19050 h 1847850"/>
                  <a:gd name="connsiteX1" fmla="*/ 628650 w 1114436"/>
                  <a:gd name="connsiteY1" fmla="*/ 85725 h 1847850"/>
                  <a:gd name="connsiteX2" fmla="*/ 884156 w 1114436"/>
                  <a:gd name="connsiteY2" fmla="*/ 0 h 1847850"/>
                  <a:gd name="connsiteX3" fmla="*/ 995362 w 1114436"/>
                  <a:gd name="connsiteY3" fmla="*/ 404813 h 1847850"/>
                  <a:gd name="connsiteX4" fmla="*/ 1003218 w 1114436"/>
                  <a:gd name="connsiteY4" fmla="*/ 738188 h 1847850"/>
                  <a:gd name="connsiteX5" fmla="*/ 1114425 w 1114436"/>
                  <a:gd name="connsiteY5" fmla="*/ 923925 h 1847850"/>
                  <a:gd name="connsiteX6" fmla="*/ 1009650 w 1114436"/>
                  <a:gd name="connsiteY6" fmla="*/ 1028700 h 1847850"/>
                  <a:gd name="connsiteX7" fmla="*/ 895350 w 1114436"/>
                  <a:gd name="connsiteY7" fmla="*/ 1038225 h 1847850"/>
                  <a:gd name="connsiteX8" fmla="*/ 781050 w 1114436"/>
                  <a:gd name="connsiteY8" fmla="*/ 204787 h 1847850"/>
                  <a:gd name="connsiteX9" fmla="*/ 876300 w 1114436"/>
                  <a:gd name="connsiteY9" fmla="*/ 1119188 h 1847850"/>
                  <a:gd name="connsiteX10" fmla="*/ 757237 w 1114436"/>
                  <a:gd name="connsiteY10" fmla="*/ 1528763 h 1847850"/>
                  <a:gd name="connsiteX11" fmla="*/ 933450 w 1114436"/>
                  <a:gd name="connsiteY11" fmla="*/ 1819275 h 1847850"/>
                  <a:gd name="connsiteX12" fmla="*/ 528638 w 1114436"/>
                  <a:gd name="connsiteY12" fmla="*/ 1828801 h 1847850"/>
                  <a:gd name="connsiteX13" fmla="*/ 523875 w 1114436"/>
                  <a:gd name="connsiteY13" fmla="*/ 1219200 h 1847850"/>
                  <a:gd name="connsiteX14" fmla="*/ 442912 w 1114436"/>
                  <a:gd name="connsiteY14" fmla="*/ 1838325 h 1847850"/>
                  <a:gd name="connsiteX15" fmla="*/ 104776 w 1114436"/>
                  <a:gd name="connsiteY15" fmla="*/ 1847850 h 1847850"/>
                  <a:gd name="connsiteX16" fmla="*/ 0 w 1114436"/>
                  <a:gd name="connsiteY16" fmla="*/ 1709738 h 1847850"/>
                  <a:gd name="connsiteX17" fmla="*/ 109537 w 1114436"/>
                  <a:gd name="connsiteY17" fmla="*/ 19050 h 1847850"/>
                  <a:gd name="connsiteX0" fmla="*/ 109537 w 1114436"/>
                  <a:gd name="connsiteY0" fmla="*/ 19050 h 1847850"/>
                  <a:gd name="connsiteX1" fmla="*/ 628650 w 1114436"/>
                  <a:gd name="connsiteY1" fmla="*/ 85725 h 1847850"/>
                  <a:gd name="connsiteX2" fmla="*/ 884156 w 1114436"/>
                  <a:gd name="connsiteY2" fmla="*/ 0 h 1847850"/>
                  <a:gd name="connsiteX3" fmla="*/ 995362 w 1114436"/>
                  <a:gd name="connsiteY3" fmla="*/ 404813 h 1847850"/>
                  <a:gd name="connsiteX4" fmla="*/ 1003218 w 1114436"/>
                  <a:gd name="connsiteY4" fmla="*/ 738188 h 1847850"/>
                  <a:gd name="connsiteX5" fmla="*/ 1114425 w 1114436"/>
                  <a:gd name="connsiteY5" fmla="*/ 923925 h 1847850"/>
                  <a:gd name="connsiteX6" fmla="*/ 1009650 w 1114436"/>
                  <a:gd name="connsiteY6" fmla="*/ 1028700 h 1847850"/>
                  <a:gd name="connsiteX7" fmla="*/ 895350 w 1114436"/>
                  <a:gd name="connsiteY7" fmla="*/ 1038225 h 1847850"/>
                  <a:gd name="connsiteX8" fmla="*/ 781050 w 1114436"/>
                  <a:gd name="connsiteY8" fmla="*/ 204787 h 1847850"/>
                  <a:gd name="connsiteX9" fmla="*/ 876300 w 1114436"/>
                  <a:gd name="connsiteY9" fmla="*/ 1119188 h 1847850"/>
                  <a:gd name="connsiteX10" fmla="*/ 757237 w 1114436"/>
                  <a:gd name="connsiteY10" fmla="*/ 1528763 h 1847850"/>
                  <a:gd name="connsiteX11" fmla="*/ 933450 w 1114436"/>
                  <a:gd name="connsiteY11" fmla="*/ 1819275 h 1847850"/>
                  <a:gd name="connsiteX12" fmla="*/ 528638 w 1114436"/>
                  <a:gd name="connsiteY12" fmla="*/ 1828801 h 1847850"/>
                  <a:gd name="connsiteX13" fmla="*/ 523875 w 1114436"/>
                  <a:gd name="connsiteY13" fmla="*/ 1219200 h 1847850"/>
                  <a:gd name="connsiteX14" fmla="*/ 442912 w 1114436"/>
                  <a:gd name="connsiteY14" fmla="*/ 1838325 h 1847850"/>
                  <a:gd name="connsiteX15" fmla="*/ 104776 w 1114436"/>
                  <a:gd name="connsiteY15" fmla="*/ 1847850 h 1847850"/>
                  <a:gd name="connsiteX16" fmla="*/ 0 w 1114436"/>
                  <a:gd name="connsiteY16" fmla="*/ 1709738 h 1847850"/>
                  <a:gd name="connsiteX17" fmla="*/ 214311 w 1114436"/>
                  <a:gd name="connsiteY17" fmla="*/ 1504950 h 1847850"/>
                  <a:gd name="connsiteX18" fmla="*/ 109537 w 1114436"/>
                  <a:gd name="connsiteY18" fmla="*/ 19050 h 1847850"/>
                  <a:gd name="connsiteX0" fmla="*/ 109537 w 1114436"/>
                  <a:gd name="connsiteY0" fmla="*/ 19050 h 1847850"/>
                  <a:gd name="connsiteX1" fmla="*/ 628650 w 1114436"/>
                  <a:gd name="connsiteY1" fmla="*/ 85725 h 1847850"/>
                  <a:gd name="connsiteX2" fmla="*/ 884156 w 1114436"/>
                  <a:gd name="connsiteY2" fmla="*/ 0 h 1847850"/>
                  <a:gd name="connsiteX3" fmla="*/ 995362 w 1114436"/>
                  <a:gd name="connsiteY3" fmla="*/ 404813 h 1847850"/>
                  <a:gd name="connsiteX4" fmla="*/ 1003218 w 1114436"/>
                  <a:gd name="connsiteY4" fmla="*/ 738188 h 1847850"/>
                  <a:gd name="connsiteX5" fmla="*/ 1114425 w 1114436"/>
                  <a:gd name="connsiteY5" fmla="*/ 923925 h 1847850"/>
                  <a:gd name="connsiteX6" fmla="*/ 1009650 w 1114436"/>
                  <a:gd name="connsiteY6" fmla="*/ 1028700 h 1847850"/>
                  <a:gd name="connsiteX7" fmla="*/ 895350 w 1114436"/>
                  <a:gd name="connsiteY7" fmla="*/ 1038225 h 1847850"/>
                  <a:gd name="connsiteX8" fmla="*/ 781050 w 1114436"/>
                  <a:gd name="connsiteY8" fmla="*/ 204787 h 1847850"/>
                  <a:gd name="connsiteX9" fmla="*/ 876300 w 1114436"/>
                  <a:gd name="connsiteY9" fmla="*/ 1119188 h 1847850"/>
                  <a:gd name="connsiteX10" fmla="*/ 757237 w 1114436"/>
                  <a:gd name="connsiteY10" fmla="*/ 1528763 h 1847850"/>
                  <a:gd name="connsiteX11" fmla="*/ 933450 w 1114436"/>
                  <a:gd name="connsiteY11" fmla="*/ 1819275 h 1847850"/>
                  <a:gd name="connsiteX12" fmla="*/ 528638 w 1114436"/>
                  <a:gd name="connsiteY12" fmla="*/ 1828801 h 1847850"/>
                  <a:gd name="connsiteX13" fmla="*/ 523875 w 1114436"/>
                  <a:gd name="connsiteY13" fmla="*/ 1219200 h 1847850"/>
                  <a:gd name="connsiteX14" fmla="*/ 442912 w 1114436"/>
                  <a:gd name="connsiteY14" fmla="*/ 1838325 h 1847850"/>
                  <a:gd name="connsiteX15" fmla="*/ 104776 w 1114436"/>
                  <a:gd name="connsiteY15" fmla="*/ 1847850 h 1847850"/>
                  <a:gd name="connsiteX16" fmla="*/ 0 w 1114436"/>
                  <a:gd name="connsiteY16" fmla="*/ 1709738 h 1847850"/>
                  <a:gd name="connsiteX17" fmla="*/ 214311 w 1114436"/>
                  <a:gd name="connsiteY17" fmla="*/ 1504950 h 1847850"/>
                  <a:gd name="connsiteX18" fmla="*/ 109537 w 1114436"/>
                  <a:gd name="connsiteY18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109606 w 1114505"/>
                  <a:gd name="connsiteY18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76269 w 1114505"/>
                  <a:gd name="connsiteY18" fmla="*/ 976313 h 1847850"/>
                  <a:gd name="connsiteX19" fmla="*/ 109606 w 1114505"/>
                  <a:gd name="connsiteY19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76269 w 1114505"/>
                  <a:gd name="connsiteY18" fmla="*/ 976313 h 1847850"/>
                  <a:gd name="connsiteX19" fmla="*/ 109606 w 1114505"/>
                  <a:gd name="connsiteY19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195331 w 1114505"/>
                  <a:gd name="connsiteY18" fmla="*/ 185738 h 1847850"/>
                  <a:gd name="connsiteX19" fmla="*/ 76269 w 1114505"/>
                  <a:gd name="connsiteY19" fmla="*/ 976313 h 1847850"/>
                  <a:gd name="connsiteX20" fmla="*/ 109606 w 1114505"/>
                  <a:gd name="connsiteY20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195331 w 1114505"/>
                  <a:gd name="connsiteY18" fmla="*/ 185738 h 1847850"/>
                  <a:gd name="connsiteX19" fmla="*/ 76269 w 1114505"/>
                  <a:gd name="connsiteY19" fmla="*/ 976313 h 1847850"/>
                  <a:gd name="connsiteX20" fmla="*/ 109606 w 1114505"/>
                  <a:gd name="connsiteY20" fmla="*/ 19050 h 1847850"/>
                  <a:gd name="connsiteX0" fmla="*/ 109606 w 1114505"/>
                  <a:gd name="connsiteY0" fmla="*/ 19050 h 1847850"/>
                  <a:gd name="connsiteX1" fmla="*/ 628719 w 1114505"/>
                  <a:gd name="connsiteY1" fmla="*/ 85725 h 1847850"/>
                  <a:gd name="connsiteX2" fmla="*/ 884225 w 1114505"/>
                  <a:gd name="connsiteY2" fmla="*/ 0 h 1847850"/>
                  <a:gd name="connsiteX3" fmla="*/ 995431 w 1114505"/>
                  <a:gd name="connsiteY3" fmla="*/ 404813 h 1847850"/>
                  <a:gd name="connsiteX4" fmla="*/ 1003287 w 1114505"/>
                  <a:gd name="connsiteY4" fmla="*/ 738188 h 1847850"/>
                  <a:gd name="connsiteX5" fmla="*/ 1114494 w 1114505"/>
                  <a:gd name="connsiteY5" fmla="*/ 923925 h 1847850"/>
                  <a:gd name="connsiteX6" fmla="*/ 1009719 w 1114505"/>
                  <a:gd name="connsiteY6" fmla="*/ 1028700 h 1847850"/>
                  <a:gd name="connsiteX7" fmla="*/ 895419 w 1114505"/>
                  <a:gd name="connsiteY7" fmla="*/ 1038225 h 1847850"/>
                  <a:gd name="connsiteX8" fmla="*/ 781119 w 1114505"/>
                  <a:gd name="connsiteY8" fmla="*/ 204787 h 1847850"/>
                  <a:gd name="connsiteX9" fmla="*/ 876369 w 1114505"/>
                  <a:gd name="connsiteY9" fmla="*/ 1119188 h 1847850"/>
                  <a:gd name="connsiteX10" fmla="*/ 757306 w 1114505"/>
                  <a:gd name="connsiteY10" fmla="*/ 1528763 h 1847850"/>
                  <a:gd name="connsiteX11" fmla="*/ 933519 w 1114505"/>
                  <a:gd name="connsiteY11" fmla="*/ 1819275 h 1847850"/>
                  <a:gd name="connsiteX12" fmla="*/ 528707 w 1114505"/>
                  <a:gd name="connsiteY12" fmla="*/ 1828801 h 1847850"/>
                  <a:gd name="connsiteX13" fmla="*/ 523944 w 1114505"/>
                  <a:gd name="connsiteY13" fmla="*/ 1219200 h 1847850"/>
                  <a:gd name="connsiteX14" fmla="*/ 442981 w 1114505"/>
                  <a:gd name="connsiteY14" fmla="*/ 1838325 h 1847850"/>
                  <a:gd name="connsiteX15" fmla="*/ 104845 w 1114505"/>
                  <a:gd name="connsiteY15" fmla="*/ 1847850 h 1847850"/>
                  <a:gd name="connsiteX16" fmla="*/ 69 w 1114505"/>
                  <a:gd name="connsiteY16" fmla="*/ 1709738 h 1847850"/>
                  <a:gd name="connsiteX17" fmla="*/ 214380 w 1114505"/>
                  <a:gd name="connsiteY17" fmla="*/ 1504950 h 1847850"/>
                  <a:gd name="connsiteX18" fmla="*/ 90556 w 1114505"/>
                  <a:gd name="connsiteY18" fmla="*/ 1085850 h 1847850"/>
                  <a:gd name="connsiteX19" fmla="*/ 195331 w 1114505"/>
                  <a:gd name="connsiteY19" fmla="*/ 185738 h 1847850"/>
                  <a:gd name="connsiteX20" fmla="*/ 76269 w 1114505"/>
                  <a:gd name="connsiteY20" fmla="*/ 976313 h 1847850"/>
                  <a:gd name="connsiteX21" fmla="*/ 109606 w 1114505"/>
                  <a:gd name="connsiteY21" fmla="*/ 19050 h 1847850"/>
                  <a:gd name="connsiteX0" fmla="*/ 219113 w 1224012"/>
                  <a:gd name="connsiteY0" fmla="*/ 19050 h 1847850"/>
                  <a:gd name="connsiteX1" fmla="*/ 738226 w 1224012"/>
                  <a:gd name="connsiteY1" fmla="*/ 85725 h 1847850"/>
                  <a:gd name="connsiteX2" fmla="*/ 993732 w 1224012"/>
                  <a:gd name="connsiteY2" fmla="*/ 0 h 1847850"/>
                  <a:gd name="connsiteX3" fmla="*/ 1104938 w 1224012"/>
                  <a:gd name="connsiteY3" fmla="*/ 404813 h 1847850"/>
                  <a:gd name="connsiteX4" fmla="*/ 1112794 w 1224012"/>
                  <a:gd name="connsiteY4" fmla="*/ 738188 h 1847850"/>
                  <a:gd name="connsiteX5" fmla="*/ 1224001 w 1224012"/>
                  <a:gd name="connsiteY5" fmla="*/ 923925 h 1847850"/>
                  <a:gd name="connsiteX6" fmla="*/ 1119226 w 1224012"/>
                  <a:gd name="connsiteY6" fmla="*/ 1028700 h 1847850"/>
                  <a:gd name="connsiteX7" fmla="*/ 1004926 w 1224012"/>
                  <a:gd name="connsiteY7" fmla="*/ 1038225 h 1847850"/>
                  <a:gd name="connsiteX8" fmla="*/ 890626 w 1224012"/>
                  <a:gd name="connsiteY8" fmla="*/ 204787 h 1847850"/>
                  <a:gd name="connsiteX9" fmla="*/ 985876 w 1224012"/>
                  <a:gd name="connsiteY9" fmla="*/ 1119188 h 1847850"/>
                  <a:gd name="connsiteX10" fmla="*/ 866813 w 1224012"/>
                  <a:gd name="connsiteY10" fmla="*/ 1528763 h 1847850"/>
                  <a:gd name="connsiteX11" fmla="*/ 1043026 w 1224012"/>
                  <a:gd name="connsiteY11" fmla="*/ 1819275 h 1847850"/>
                  <a:gd name="connsiteX12" fmla="*/ 638214 w 1224012"/>
                  <a:gd name="connsiteY12" fmla="*/ 1828801 h 1847850"/>
                  <a:gd name="connsiteX13" fmla="*/ 633451 w 1224012"/>
                  <a:gd name="connsiteY13" fmla="*/ 1219200 h 1847850"/>
                  <a:gd name="connsiteX14" fmla="*/ 552488 w 1224012"/>
                  <a:gd name="connsiteY14" fmla="*/ 1838325 h 1847850"/>
                  <a:gd name="connsiteX15" fmla="*/ 214352 w 1224012"/>
                  <a:gd name="connsiteY15" fmla="*/ 1847850 h 1847850"/>
                  <a:gd name="connsiteX16" fmla="*/ 109576 w 1224012"/>
                  <a:gd name="connsiteY16" fmla="*/ 1709738 h 1847850"/>
                  <a:gd name="connsiteX17" fmla="*/ 323887 w 1224012"/>
                  <a:gd name="connsiteY17" fmla="*/ 1504950 h 1847850"/>
                  <a:gd name="connsiteX18" fmla="*/ 200063 w 1224012"/>
                  <a:gd name="connsiteY18" fmla="*/ 1085850 h 1847850"/>
                  <a:gd name="connsiteX19" fmla="*/ 304838 w 1224012"/>
                  <a:gd name="connsiteY19" fmla="*/ 185738 h 1847850"/>
                  <a:gd name="connsiteX20" fmla="*/ 185776 w 1224012"/>
                  <a:gd name="connsiteY20" fmla="*/ 976313 h 1847850"/>
                  <a:gd name="connsiteX21" fmla="*/ 38 w 1224012"/>
                  <a:gd name="connsiteY21" fmla="*/ 842963 h 1847850"/>
                  <a:gd name="connsiteX22" fmla="*/ 219113 w 1224012"/>
                  <a:gd name="connsiteY22" fmla="*/ 19050 h 1847850"/>
                  <a:gd name="connsiteX0" fmla="*/ 223004 w 1227903"/>
                  <a:gd name="connsiteY0" fmla="*/ 19050 h 1847850"/>
                  <a:gd name="connsiteX1" fmla="*/ 742117 w 1227903"/>
                  <a:gd name="connsiteY1" fmla="*/ 85725 h 1847850"/>
                  <a:gd name="connsiteX2" fmla="*/ 997623 w 1227903"/>
                  <a:gd name="connsiteY2" fmla="*/ 0 h 1847850"/>
                  <a:gd name="connsiteX3" fmla="*/ 1108829 w 1227903"/>
                  <a:gd name="connsiteY3" fmla="*/ 404813 h 1847850"/>
                  <a:gd name="connsiteX4" fmla="*/ 1116685 w 1227903"/>
                  <a:gd name="connsiteY4" fmla="*/ 738188 h 1847850"/>
                  <a:gd name="connsiteX5" fmla="*/ 1227892 w 1227903"/>
                  <a:gd name="connsiteY5" fmla="*/ 923925 h 1847850"/>
                  <a:gd name="connsiteX6" fmla="*/ 1123117 w 1227903"/>
                  <a:gd name="connsiteY6" fmla="*/ 1028700 h 1847850"/>
                  <a:gd name="connsiteX7" fmla="*/ 1008817 w 1227903"/>
                  <a:gd name="connsiteY7" fmla="*/ 1038225 h 1847850"/>
                  <a:gd name="connsiteX8" fmla="*/ 894517 w 1227903"/>
                  <a:gd name="connsiteY8" fmla="*/ 204787 h 1847850"/>
                  <a:gd name="connsiteX9" fmla="*/ 989767 w 1227903"/>
                  <a:gd name="connsiteY9" fmla="*/ 1119188 h 1847850"/>
                  <a:gd name="connsiteX10" fmla="*/ 870704 w 1227903"/>
                  <a:gd name="connsiteY10" fmla="*/ 1528763 h 1847850"/>
                  <a:gd name="connsiteX11" fmla="*/ 1046917 w 1227903"/>
                  <a:gd name="connsiteY11" fmla="*/ 1819275 h 1847850"/>
                  <a:gd name="connsiteX12" fmla="*/ 642105 w 1227903"/>
                  <a:gd name="connsiteY12" fmla="*/ 1828801 h 1847850"/>
                  <a:gd name="connsiteX13" fmla="*/ 637342 w 1227903"/>
                  <a:gd name="connsiteY13" fmla="*/ 1219200 h 1847850"/>
                  <a:gd name="connsiteX14" fmla="*/ 556379 w 1227903"/>
                  <a:gd name="connsiteY14" fmla="*/ 1838325 h 1847850"/>
                  <a:gd name="connsiteX15" fmla="*/ 218243 w 1227903"/>
                  <a:gd name="connsiteY15" fmla="*/ 1847850 h 1847850"/>
                  <a:gd name="connsiteX16" fmla="*/ 113467 w 1227903"/>
                  <a:gd name="connsiteY16" fmla="*/ 1709738 h 1847850"/>
                  <a:gd name="connsiteX17" fmla="*/ 327778 w 1227903"/>
                  <a:gd name="connsiteY17" fmla="*/ 1504950 h 1847850"/>
                  <a:gd name="connsiteX18" fmla="*/ 203954 w 1227903"/>
                  <a:gd name="connsiteY18" fmla="*/ 1085850 h 1847850"/>
                  <a:gd name="connsiteX19" fmla="*/ 308729 w 1227903"/>
                  <a:gd name="connsiteY19" fmla="*/ 185738 h 1847850"/>
                  <a:gd name="connsiteX20" fmla="*/ 189667 w 1227903"/>
                  <a:gd name="connsiteY20" fmla="*/ 976313 h 1847850"/>
                  <a:gd name="connsiteX21" fmla="*/ 80129 w 1227903"/>
                  <a:gd name="connsiteY21" fmla="*/ 1000125 h 1847850"/>
                  <a:gd name="connsiteX22" fmla="*/ 3929 w 1227903"/>
                  <a:gd name="connsiteY22" fmla="*/ 842963 h 1847850"/>
                  <a:gd name="connsiteX23" fmla="*/ 223004 w 1227903"/>
                  <a:gd name="connsiteY23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219075 w 1223974"/>
                  <a:gd name="connsiteY24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100013 w 1223974"/>
                  <a:gd name="connsiteY24" fmla="*/ 300038 h 1847850"/>
                  <a:gd name="connsiteX25" fmla="*/ 219075 w 1223974"/>
                  <a:gd name="connsiteY25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71438 w 1223974"/>
                  <a:gd name="connsiteY24" fmla="*/ 595313 h 1847850"/>
                  <a:gd name="connsiteX25" fmla="*/ 100013 w 1223974"/>
                  <a:gd name="connsiteY25" fmla="*/ 300038 h 1847850"/>
                  <a:gd name="connsiteX26" fmla="*/ 219075 w 1223974"/>
                  <a:gd name="connsiteY26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71438 w 1223974"/>
                  <a:gd name="connsiteY24" fmla="*/ 595313 h 1847850"/>
                  <a:gd name="connsiteX25" fmla="*/ 100013 w 1223974"/>
                  <a:gd name="connsiteY25" fmla="*/ 300038 h 1847850"/>
                  <a:gd name="connsiteX26" fmla="*/ 219075 w 1223974"/>
                  <a:gd name="connsiteY26" fmla="*/ 19050 h 1847850"/>
                  <a:gd name="connsiteX0" fmla="*/ 219075 w 1223974"/>
                  <a:gd name="connsiteY0" fmla="*/ 19050 h 1847850"/>
                  <a:gd name="connsiteX1" fmla="*/ 738188 w 1223974"/>
                  <a:gd name="connsiteY1" fmla="*/ 85725 h 1847850"/>
                  <a:gd name="connsiteX2" fmla="*/ 993694 w 1223974"/>
                  <a:gd name="connsiteY2" fmla="*/ 0 h 1847850"/>
                  <a:gd name="connsiteX3" fmla="*/ 1104900 w 1223974"/>
                  <a:gd name="connsiteY3" fmla="*/ 404813 h 1847850"/>
                  <a:gd name="connsiteX4" fmla="*/ 1112756 w 1223974"/>
                  <a:gd name="connsiteY4" fmla="*/ 738188 h 1847850"/>
                  <a:gd name="connsiteX5" fmla="*/ 1223963 w 1223974"/>
                  <a:gd name="connsiteY5" fmla="*/ 923925 h 1847850"/>
                  <a:gd name="connsiteX6" fmla="*/ 1119188 w 1223974"/>
                  <a:gd name="connsiteY6" fmla="*/ 1028700 h 1847850"/>
                  <a:gd name="connsiteX7" fmla="*/ 1004888 w 1223974"/>
                  <a:gd name="connsiteY7" fmla="*/ 1038225 h 1847850"/>
                  <a:gd name="connsiteX8" fmla="*/ 890588 w 1223974"/>
                  <a:gd name="connsiteY8" fmla="*/ 204787 h 1847850"/>
                  <a:gd name="connsiteX9" fmla="*/ 985838 w 1223974"/>
                  <a:gd name="connsiteY9" fmla="*/ 1119188 h 1847850"/>
                  <a:gd name="connsiteX10" fmla="*/ 866775 w 1223974"/>
                  <a:gd name="connsiteY10" fmla="*/ 1528763 h 1847850"/>
                  <a:gd name="connsiteX11" fmla="*/ 1042988 w 1223974"/>
                  <a:gd name="connsiteY11" fmla="*/ 1819275 h 1847850"/>
                  <a:gd name="connsiteX12" fmla="*/ 638176 w 1223974"/>
                  <a:gd name="connsiteY12" fmla="*/ 1828801 h 1847850"/>
                  <a:gd name="connsiteX13" fmla="*/ 633413 w 1223974"/>
                  <a:gd name="connsiteY13" fmla="*/ 1219200 h 1847850"/>
                  <a:gd name="connsiteX14" fmla="*/ 552450 w 1223974"/>
                  <a:gd name="connsiteY14" fmla="*/ 1838325 h 1847850"/>
                  <a:gd name="connsiteX15" fmla="*/ 214314 w 1223974"/>
                  <a:gd name="connsiteY15" fmla="*/ 1847850 h 1847850"/>
                  <a:gd name="connsiteX16" fmla="*/ 109538 w 1223974"/>
                  <a:gd name="connsiteY16" fmla="*/ 1709738 h 1847850"/>
                  <a:gd name="connsiteX17" fmla="*/ 323849 w 1223974"/>
                  <a:gd name="connsiteY17" fmla="*/ 1504950 h 1847850"/>
                  <a:gd name="connsiteX18" fmla="*/ 200025 w 1223974"/>
                  <a:gd name="connsiteY18" fmla="*/ 1085850 h 1847850"/>
                  <a:gd name="connsiteX19" fmla="*/ 304800 w 1223974"/>
                  <a:gd name="connsiteY19" fmla="*/ 185738 h 1847850"/>
                  <a:gd name="connsiteX20" fmla="*/ 185738 w 1223974"/>
                  <a:gd name="connsiteY20" fmla="*/ 976313 h 1847850"/>
                  <a:gd name="connsiteX21" fmla="*/ 76200 w 1223974"/>
                  <a:gd name="connsiteY21" fmla="*/ 1000125 h 1847850"/>
                  <a:gd name="connsiteX22" fmla="*/ 0 w 1223974"/>
                  <a:gd name="connsiteY22" fmla="*/ 842963 h 1847850"/>
                  <a:gd name="connsiteX23" fmla="*/ 85726 w 1223974"/>
                  <a:gd name="connsiteY23" fmla="*/ 723900 h 1847850"/>
                  <a:gd name="connsiteX24" fmla="*/ 71438 w 1223974"/>
                  <a:gd name="connsiteY24" fmla="*/ 595313 h 1847850"/>
                  <a:gd name="connsiteX25" fmla="*/ 100013 w 1223974"/>
                  <a:gd name="connsiteY25" fmla="*/ 300038 h 1847850"/>
                  <a:gd name="connsiteX26" fmla="*/ 219075 w 1223974"/>
                  <a:gd name="connsiteY26" fmla="*/ 19050 h 1847850"/>
                  <a:gd name="connsiteX0" fmla="*/ 368121 w 1373020"/>
                  <a:gd name="connsiteY0" fmla="*/ 19050 h 1847850"/>
                  <a:gd name="connsiteX1" fmla="*/ 887234 w 1373020"/>
                  <a:gd name="connsiteY1" fmla="*/ 85725 h 1847850"/>
                  <a:gd name="connsiteX2" fmla="*/ 1142740 w 1373020"/>
                  <a:gd name="connsiteY2" fmla="*/ 0 h 1847850"/>
                  <a:gd name="connsiteX3" fmla="*/ 1253946 w 1373020"/>
                  <a:gd name="connsiteY3" fmla="*/ 404813 h 1847850"/>
                  <a:gd name="connsiteX4" fmla="*/ 1261802 w 1373020"/>
                  <a:gd name="connsiteY4" fmla="*/ 738188 h 1847850"/>
                  <a:gd name="connsiteX5" fmla="*/ 1373009 w 1373020"/>
                  <a:gd name="connsiteY5" fmla="*/ 923925 h 1847850"/>
                  <a:gd name="connsiteX6" fmla="*/ 1268234 w 1373020"/>
                  <a:gd name="connsiteY6" fmla="*/ 1028700 h 1847850"/>
                  <a:gd name="connsiteX7" fmla="*/ 1153934 w 1373020"/>
                  <a:gd name="connsiteY7" fmla="*/ 1038225 h 1847850"/>
                  <a:gd name="connsiteX8" fmla="*/ 1039634 w 1373020"/>
                  <a:gd name="connsiteY8" fmla="*/ 204787 h 1847850"/>
                  <a:gd name="connsiteX9" fmla="*/ 1134884 w 1373020"/>
                  <a:gd name="connsiteY9" fmla="*/ 1119188 h 1847850"/>
                  <a:gd name="connsiteX10" fmla="*/ 1015821 w 1373020"/>
                  <a:gd name="connsiteY10" fmla="*/ 1528763 h 1847850"/>
                  <a:gd name="connsiteX11" fmla="*/ 1192034 w 1373020"/>
                  <a:gd name="connsiteY11" fmla="*/ 1819275 h 1847850"/>
                  <a:gd name="connsiteX12" fmla="*/ 787222 w 1373020"/>
                  <a:gd name="connsiteY12" fmla="*/ 1828801 h 1847850"/>
                  <a:gd name="connsiteX13" fmla="*/ 782459 w 1373020"/>
                  <a:gd name="connsiteY13" fmla="*/ 1219200 h 1847850"/>
                  <a:gd name="connsiteX14" fmla="*/ 701496 w 1373020"/>
                  <a:gd name="connsiteY14" fmla="*/ 1838325 h 1847850"/>
                  <a:gd name="connsiteX15" fmla="*/ 363360 w 1373020"/>
                  <a:gd name="connsiteY15" fmla="*/ 1847850 h 1847850"/>
                  <a:gd name="connsiteX16" fmla="*/ 258584 w 1373020"/>
                  <a:gd name="connsiteY16" fmla="*/ 1709738 h 1847850"/>
                  <a:gd name="connsiteX17" fmla="*/ 472895 w 1373020"/>
                  <a:gd name="connsiteY17" fmla="*/ 1504950 h 1847850"/>
                  <a:gd name="connsiteX18" fmla="*/ 349071 w 1373020"/>
                  <a:gd name="connsiteY18" fmla="*/ 1085850 h 1847850"/>
                  <a:gd name="connsiteX19" fmla="*/ 453846 w 1373020"/>
                  <a:gd name="connsiteY19" fmla="*/ 185738 h 1847850"/>
                  <a:gd name="connsiteX20" fmla="*/ 334784 w 1373020"/>
                  <a:gd name="connsiteY20" fmla="*/ 976313 h 1847850"/>
                  <a:gd name="connsiteX21" fmla="*/ 10934 w 1373020"/>
                  <a:gd name="connsiteY21" fmla="*/ 1247775 h 1847850"/>
                  <a:gd name="connsiteX22" fmla="*/ 149046 w 1373020"/>
                  <a:gd name="connsiteY22" fmla="*/ 842963 h 1847850"/>
                  <a:gd name="connsiteX23" fmla="*/ 234772 w 1373020"/>
                  <a:gd name="connsiteY23" fmla="*/ 723900 h 1847850"/>
                  <a:gd name="connsiteX24" fmla="*/ 220484 w 1373020"/>
                  <a:gd name="connsiteY24" fmla="*/ 595313 h 1847850"/>
                  <a:gd name="connsiteX25" fmla="*/ 249059 w 1373020"/>
                  <a:gd name="connsiteY25" fmla="*/ 300038 h 1847850"/>
                  <a:gd name="connsiteX26" fmla="*/ 368121 w 1373020"/>
                  <a:gd name="connsiteY26" fmla="*/ 19050 h 1847850"/>
                  <a:gd name="connsiteX0" fmla="*/ 368121 w 1373020"/>
                  <a:gd name="connsiteY0" fmla="*/ 19050 h 1847850"/>
                  <a:gd name="connsiteX1" fmla="*/ 887234 w 1373020"/>
                  <a:gd name="connsiteY1" fmla="*/ 85725 h 1847850"/>
                  <a:gd name="connsiteX2" fmla="*/ 1142740 w 1373020"/>
                  <a:gd name="connsiteY2" fmla="*/ 0 h 1847850"/>
                  <a:gd name="connsiteX3" fmla="*/ 1253946 w 1373020"/>
                  <a:gd name="connsiteY3" fmla="*/ 404813 h 1847850"/>
                  <a:gd name="connsiteX4" fmla="*/ 1261802 w 1373020"/>
                  <a:gd name="connsiteY4" fmla="*/ 738188 h 1847850"/>
                  <a:gd name="connsiteX5" fmla="*/ 1373009 w 1373020"/>
                  <a:gd name="connsiteY5" fmla="*/ 923925 h 1847850"/>
                  <a:gd name="connsiteX6" fmla="*/ 1268234 w 1373020"/>
                  <a:gd name="connsiteY6" fmla="*/ 1028700 h 1847850"/>
                  <a:gd name="connsiteX7" fmla="*/ 1153934 w 1373020"/>
                  <a:gd name="connsiteY7" fmla="*/ 1038225 h 1847850"/>
                  <a:gd name="connsiteX8" fmla="*/ 1039634 w 1373020"/>
                  <a:gd name="connsiteY8" fmla="*/ 204787 h 1847850"/>
                  <a:gd name="connsiteX9" fmla="*/ 1134884 w 1373020"/>
                  <a:gd name="connsiteY9" fmla="*/ 1119188 h 1847850"/>
                  <a:gd name="connsiteX10" fmla="*/ 1015821 w 1373020"/>
                  <a:gd name="connsiteY10" fmla="*/ 1528763 h 1847850"/>
                  <a:gd name="connsiteX11" fmla="*/ 1192034 w 1373020"/>
                  <a:gd name="connsiteY11" fmla="*/ 1819275 h 1847850"/>
                  <a:gd name="connsiteX12" fmla="*/ 787222 w 1373020"/>
                  <a:gd name="connsiteY12" fmla="*/ 1828801 h 1847850"/>
                  <a:gd name="connsiteX13" fmla="*/ 782459 w 1373020"/>
                  <a:gd name="connsiteY13" fmla="*/ 1219200 h 1847850"/>
                  <a:gd name="connsiteX14" fmla="*/ 701496 w 1373020"/>
                  <a:gd name="connsiteY14" fmla="*/ 1838325 h 1847850"/>
                  <a:gd name="connsiteX15" fmla="*/ 363360 w 1373020"/>
                  <a:gd name="connsiteY15" fmla="*/ 1847850 h 1847850"/>
                  <a:gd name="connsiteX16" fmla="*/ 258584 w 1373020"/>
                  <a:gd name="connsiteY16" fmla="*/ 1709738 h 1847850"/>
                  <a:gd name="connsiteX17" fmla="*/ 472895 w 1373020"/>
                  <a:gd name="connsiteY17" fmla="*/ 1504950 h 1847850"/>
                  <a:gd name="connsiteX18" fmla="*/ 349071 w 1373020"/>
                  <a:gd name="connsiteY18" fmla="*/ 1085850 h 1847850"/>
                  <a:gd name="connsiteX19" fmla="*/ 453846 w 1373020"/>
                  <a:gd name="connsiteY19" fmla="*/ 185738 h 1847850"/>
                  <a:gd name="connsiteX20" fmla="*/ 334784 w 1373020"/>
                  <a:gd name="connsiteY20" fmla="*/ 976313 h 1847850"/>
                  <a:gd name="connsiteX21" fmla="*/ 10934 w 1373020"/>
                  <a:gd name="connsiteY21" fmla="*/ 1247775 h 1847850"/>
                  <a:gd name="connsiteX22" fmla="*/ 149046 w 1373020"/>
                  <a:gd name="connsiteY22" fmla="*/ 842963 h 1847850"/>
                  <a:gd name="connsiteX23" fmla="*/ 234772 w 1373020"/>
                  <a:gd name="connsiteY23" fmla="*/ 723900 h 1847850"/>
                  <a:gd name="connsiteX24" fmla="*/ 220484 w 1373020"/>
                  <a:gd name="connsiteY24" fmla="*/ 595313 h 1847850"/>
                  <a:gd name="connsiteX25" fmla="*/ 249059 w 1373020"/>
                  <a:gd name="connsiteY25" fmla="*/ 300038 h 1847850"/>
                  <a:gd name="connsiteX26" fmla="*/ 368121 w 1373020"/>
                  <a:gd name="connsiteY26" fmla="*/ 19050 h 1847850"/>
                  <a:gd name="connsiteX0" fmla="*/ 227879 w 1232778"/>
                  <a:gd name="connsiteY0" fmla="*/ 19050 h 1847850"/>
                  <a:gd name="connsiteX1" fmla="*/ 746992 w 1232778"/>
                  <a:gd name="connsiteY1" fmla="*/ 85725 h 1847850"/>
                  <a:gd name="connsiteX2" fmla="*/ 1002498 w 1232778"/>
                  <a:gd name="connsiteY2" fmla="*/ 0 h 1847850"/>
                  <a:gd name="connsiteX3" fmla="*/ 1113704 w 1232778"/>
                  <a:gd name="connsiteY3" fmla="*/ 404813 h 1847850"/>
                  <a:gd name="connsiteX4" fmla="*/ 1121560 w 1232778"/>
                  <a:gd name="connsiteY4" fmla="*/ 738188 h 1847850"/>
                  <a:gd name="connsiteX5" fmla="*/ 1232767 w 1232778"/>
                  <a:gd name="connsiteY5" fmla="*/ 923925 h 1847850"/>
                  <a:gd name="connsiteX6" fmla="*/ 1127992 w 1232778"/>
                  <a:gd name="connsiteY6" fmla="*/ 1028700 h 1847850"/>
                  <a:gd name="connsiteX7" fmla="*/ 1013692 w 1232778"/>
                  <a:gd name="connsiteY7" fmla="*/ 1038225 h 1847850"/>
                  <a:gd name="connsiteX8" fmla="*/ 899392 w 1232778"/>
                  <a:gd name="connsiteY8" fmla="*/ 204787 h 1847850"/>
                  <a:gd name="connsiteX9" fmla="*/ 994642 w 1232778"/>
                  <a:gd name="connsiteY9" fmla="*/ 1119188 h 1847850"/>
                  <a:gd name="connsiteX10" fmla="*/ 875579 w 1232778"/>
                  <a:gd name="connsiteY10" fmla="*/ 1528763 h 1847850"/>
                  <a:gd name="connsiteX11" fmla="*/ 1051792 w 1232778"/>
                  <a:gd name="connsiteY11" fmla="*/ 1819275 h 1847850"/>
                  <a:gd name="connsiteX12" fmla="*/ 646980 w 1232778"/>
                  <a:gd name="connsiteY12" fmla="*/ 1828801 h 1847850"/>
                  <a:gd name="connsiteX13" fmla="*/ 642217 w 1232778"/>
                  <a:gd name="connsiteY13" fmla="*/ 1219200 h 1847850"/>
                  <a:gd name="connsiteX14" fmla="*/ 561254 w 1232778"/>
                  <a:gd name="connsiteY14" fmla="*/ 1838325 h 1847850"/>
                  <a:gd name="connsiteX15" fmla="*/ 223118 w 1232778"/>
                  <a:gd name="connsiteY15" fmla="*/ 1847850 h 1847850"/>
                  <a:gd name="connsiteX16" fmla="*/ 118342 w 1232778"/>
                  <a:gd name="connsiteY16" fmla="*/ 1709738 h 1847850"/>
                  <a:gd name="connsiteX17" fmla="*/ 332653 w 1232778"/>
                  <a:gd name="connsiteY17" fmla="*/ 1504950 h 1847850"/>
                  <a:gd name="connsiteX18" fmla="*/ 208829 w 1232778"/>
                  <a:gd name="connsiteY18" fmla="*/ 1085850 h 1847850"/>
                  <a:gd name="connsiteX19" fmla="*/ 313604 w 1232778"/>
                  <a:gd name="connsiteY19" fmla="*/ 185738 h 1847850"/>
                  <a:gd name="connsiteX20" fmla="*/ 194542 w 1232778"/>
                  <a:gd name="connsiteY20" fmla="*/ 976313 h 1847850"/>
                  <a:gd name="connsiteX21" fmla="*/ 32617 w 1232778"/>
                  <a:gd name="connsiteY21" fmla="*/ 962025 h 1847850"/>
                  <a:gd name="connsiteX22" fmla="*/ 8804 w 1232778"/>
                  <a:gd name="connsiteY22" fmla="*/ 842963 h 1847850"/>
                  <a:gd name="connsiteX23" fmla="*/ 94530 w 1232778"/>
                  <a:gd name="connsiteY23" fmla="*/ 723900 h 1847850"/>
                  <a:gd name="connsiteX24" fmla="*/ 80242 w 1232778"/>
                  <a:gd name="connsiteY24" fmla="*/ 595313 h 1847850"/>
                  <a:gd name="connsiteX25" fmla="*/ 108817 w 1232778"/>
                  <a:gd name="connsiteY25" fmla="*/ 300038 h 1847850"/>
                  <a:gd name="connsiteX26" fmla="*/ 227879 w 1232778"/>
                  <a:gd name="connsiteY26" fmla="*/ 19050 h 1847850"/>
                  <a:gd name="connsiteX0" fmla="*/ 227879 w 1232778"/>
                  <a:gd name="connsiteY0" fmla="*/ 19050 h 1847850"/>
                  <a:gd name="connsiteX1" fmla="*/ 746992 w 1232778"/>
                  <a:gd name="connsiteY1" fmla="*/ 85725 h 1847850"/>
                  <a:gd name="connsiteX2" fmla="*/ 1002498 w 1232778"/>
                  <a:gd name="connsiteY2" fmla="*/ 0 h 1847850"/>
                  <a:gd name="connsiteX3" fmla="*/ 1113704 w 1232778"/>
                  <a:gd name="connsiteY3" fmla="*/ 404813 h 1847850"/>
                  <a:gd name="connsiteX4" fmla="*/ 1121560 w 1232778"/>
                  <a:gd name="connsiteY4" fmla="*/ 738188 h 1847850"/>
                  <a:gd name="connsiteX5" fmla="*/ 1232767 w 1232778"/>
                  <a:gd name="connsiteY5" fmla="*/ 923925 h 1847850"/>
                  <a:gd name="connsiteX6" fmla="*/ 1127992 w 1232778"/>
                  <a:gd name="connsiteY6" fmla="*/ 1028700 h 1847850"/>
                  <a:gd name="connsiteX7" fmla="*/ 1013692 w 1232778"/>
                  <a:gd name="connsiteY7" fmla="*/ 1038225 h 1847850"/>
                  <a:gd name="connsiteX8" fmla="*/ 899392 w 1232778"/>
                  <a:gd name="connsiteY8" fmla="*/ 204787 h 1847850"/>
                  <a:gd name="connsiteX9" fmla="*/ 994642 w 1232778"/>
                  <a:gd name="connsiteY9" fmla="*/ 1119188 h 1847850"/>
                  <a:gd name="connsiteX10" fmla="*/ 875579 w 1232778"/>
                  <a:gd name="connsiteY10" fmla="*/ 1528763 h 1847850"/>
                  <a:gd name="connsiteX11" fmla="*/ 1051792 w 1232778"/>
                  <a:gd name="connsiteY11" fmla="*/ 1819275 h 1847850"/>
                  <a:gd name="connsiteX12" fmla="*/ 646980 w 1232778"/>
                  <a:gd name="connsiteY12" fmla="*/ 1828801 h 1847850"/>
                  <a:gd name="connsiteX13" fmla="*/ 642217 w 1232778"/>
                  <a:gd name="connsiteY13" fmla="*/ 1219200 h 1847850"/>
                  <a:gd name="connsiteX14" fmla="*/ 561254 w 1232778"/>
                  <a:gd name="connsiteY14" fmla="*/ 1838325 h 1847850"/>
                  <a:gd name="connsiteX15" fmla="*/ 223118 w 1232778"/>
                  <a:gd name="connsiteY15" fmla="*/ 1847850 h 1847850"/>
                  <a:gd name="connsiteX16" fmla="*/ 118342 w 1232778"/>
                  <a:gd name="connsiteY16" fmla="*/ 1709738 h 1847850"/>
                  <a:gd name="connsiteX17" fmla="*/ 332653 w 1232778"/>
                  <a:gd name="connsiteY17" fmla="*/ 1504950 h 1847850"/>
                  <a:gd name="connsiteX18" fmla="*/ 208829 w 1232778"/>
                  <a:gd name="connsiteY18" fmla="*/ 1085850 h 1847850"/>
                  <a:gd name="connsiteX19" fmla="*/ 313604 w 1232778"/>
                  <a:gd name="connsiteY19" fmla="*/ 185738 h 1847850"/>
                  <a:gd name="connsiteX20" fmla="*/ 194542 w 1232778"/>
                  <a:gd name="connsiteY20" fmla="*/ 976313 h 1847850"/>
                  <a:gd name="connsiteX21" fmla="*/ 32617 w 1232778"/>
                  <a:gd name="connsiteY21" fmla="*/ 962025 h 1847850"/>
                  <a:gd name="connsiteX22" fmla="*/ 8804 w 1232778"/>
                  <a:gd name="connsiteY22" fmla="*/ 842963 h 1847850"/>
                  <a:gd name="connsiteX23" fmla="*/ 94530 w 1232778"/>
                  <a:gd name="connsiteY23" fmla="*/ 723900 h 1847850"/>
                  <a:gd name="connsiteX24" fmla="*/ 80242 w 1232778"/>
                  <a:gd name="connsiteY24" fmla="*/ 595313 h 1847850"/>
                  <a:gd name="connsiteX25" fmla="*/ 108817 w 1232778"/>
                  <a:gd name="connsiteY25" fmla="*/ 300038 h 1847850"/>
                  <a:gd name="connsiteX26" fmla="*/ 227879 w 1232778"/>
                  <a:gd name="connsiteY26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47626 w 1247787"/>
                  <a:gd name="connsiteY21" fmla="*/ 962025 h 1847850"/>
                  <a:gd name="connsiteX22" fmla="*/ 0 w 1247787"/>
                  <a:gd name="connsiteY22" fmla="*/ 776288 h 1847850"/>
                  <a:gd name="connsiteX23" fmla="*/ 109539 w 1247787"/>
                  <a:gd name="connsiteY23" fmla="*/ 723900 h 1847850"/>
                  <a:gd name="connsiteX24" fmla="*/ 95251 w 1247787"/>
                  <a:gd name="connsiteY24" fmla="*/ 595313 h 1847850"/>
                  <a:gd name="connsiteX25" fmla="*/ 123826 w 1247787"/>
                  <a:gd name="connsiteY25" fmla="*/ 300038 h 1847850"/>
                  <a:gd name="connsiteX26" fmla="*/ 242888 w 1247787"/>
                  <a:gd name="connsiteY26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47626 w 1247787"/>
                  <a:gd name="connsiteY21" fmla="*/ 962025 h 1847850"/>
                  <a:gd name="connsiteX22" fmla="*/ 0 w 1247787"/>
                  <a:gd name="connsiteY22" fmla="*/ 776288 h 1847850"/>
                  <a:gd name="connsiteX23" fmla="*/ 71439 w 1247787"/>
                  <a:gd name="connsiteY23" fmla="*/ 681037 h 1847850"/>
                  <a:gd name="connsiteX24" fmla="*/ 95251 w 1247787"/>
                  <a:gd name="connsiteY24" fmla="*/ 595313 h 1847850"/>
                  <a:gd name="connsiteX25" fmla="*/ 123826 w 1247787"/>
                  <a:gd name="connsiteY25" fmla="*/ 300038 h 1847850"/>
                  <a:gd name="connsiteX26" fmla="*/ 242888 w 1247787"/>
                  <a:gd name="connsiteY26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142877 w 1247787"/>
                  <a:gd name="connsiteY21" fmla="*/ 986208 h 1847850"/>
                  <a:gd name="connsiteX22" fmla="*/ 47626 w 1247787"/>
                  <a:gd name="connsiteY22" fmla="*/ 962025 h 1847850"/>
                  <a:gd name="connsiteX23" fmla="*/ 0 w 1247787"/>
                  <a:gd name="connsiteY23" fmla="*/ 776288 h 1847850"/>
                  <a:gd name="connsiteX24" fmla="*/ 71439 w 1247787"/>
                  <a:gd name="connsiteY24" fmla="*/ 681037 h 1847850"/>
                  <a:gd name="connsiteX25" fmla="*/ 95251 w 1247787"/>
                  <a:gd name="connsiteY25" fmla="*/ 595313 h 1847850"/>
                  <a:gd name="connsiteX26" fmla="*/ 123826 w 1247787"/>
                  <a:gd name="connsiteY26" fmla="*/ 300038 h 1847850"/>
                  <a:gd name="connsiteX27" fmla="*/ 242888 w 1247787"/>
                  <a:gd name="connsiteY27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142877 w 1247787"/>
                  <a:gd name="connsiteY21" fmla="*/ 986208 h 1847850"/>
                  <a:gd name="connsiteX22" fmla="*/ 47626 w 1247787"/>
                  <a:gd name="connsiteY22" fmla="*/ 962025 h 1847850"/>
                  <a:gd name="connsiteX23" fmla="*/ 0 w 1247787"/>
                  <a:gd name="connsiteY23" fmla="*/ 776288 h 1847850"/>
                  <a:gd name="connsiteX24" fmla="*/ 71439 w 1247787"/>
                  <a:gd name="connsiteY24" fmla="*/ 681037 h 1847850"/>
                  <a:gd name="connsiteX25" fmla="*/ 95251 w 1247787"/>
                  <a:gd name="connsiteY25" fmla="*/ 595313 h 1847850"/>
                  <a:gd name="connsiteX26" fmla="*/ 123826 w 1247787"/>
                  <a:gd name="connsiteY26" fmla="*/ 300038 h 1847850"/>
                  <a:gd name="connsiteX27" fmla="*/ 242888 w 1247787"/>
                  <a:gd name="connsiteY27" fmla="*/ 19050 h 1847850"/>
                  <a:gd name="connsiteX0" fmla="*/ 242888 w 1247787"/>
                  <a:gd name="connsiteY0" fmla="*/ 19050 h 1847850"/>
                  <a:gd name="connsiteX1" fmla="*/ 762001 w 1247787"/>
                  <a:gd name="connsiteY1" fmla="*/ 85725 h 1847850"/>
                  <a:gd name="connsiteX2" fmla="*/ 1017507 w 1247787"/>
                  <a:gd name="connsiteY2" fmla="*/ 0 h 1847850"/>
                  <a:gd name="connsiteX3" fmla="*/ 1128713 w 1247787"/>
                  <a:gd name="connsiteY3" fmla="*/ 404813 h 1847850"/>
                  <a:gd name="connsiteX4" fmla="*/ 1136569 w 1247787"/>
                  <a:gd name="connsiteY4" fmla="*/ 738188 h 1847850"/>
                  <a:gd name="connsiteX5" fmla="*/ 1247776 w 1247787"/>
                  <a:gd name="connsiteY5" fmla="*/ 923925 h 1847850"/>
                  <a:gd name="connsiteX6" fmla="*/ 1143001 w 1247787"/>
                  <a:gd name="connsiteY6" fmla="*/ 1028700 h 1847850"/>
                  <a:gd name="connsiteX7" fmla="*/ 1028701 w 1247787"/>
                  <a:gd name="connsiteY7" fmla="*/ 1038225 h 1847850"/>
                  <a:gd name="connsiteX8" fmla="*/ 914401 w 1247787"/>
                  <a:gd name="connsiteY8" fmla="*/ 204787 h 1847850"/>
                  <a:gd name="connsiteX9" fmla="*/ 1009651 w 1247787"/>
                  <a:gd name="connsiteY9" fmla="*/ 1119188 h 1847850"/>
                  <a:gd name="connsiteX10" fmla="*/ 890588 w 1247787"/>
                  <a:gd name="connsiteY10" fmla="*/ 1528763 h 1847850"/>
                  <a:gd name="connsiteX11" fmla="*/ 1066801 w 1247787"/>
                  <a:gd name="connsiteY11" fmla="*/ 1819275 h 1847850"/>
                  <a:gd name="connsiteX12" fmla="*/ 661989 w 1247787"/>
                  <a:gd name="connsiteY12" fmla="*/ 1828801 h 1847850"/>
                  <a:gd name="connsiteX13" fmla="*/ 657226 w 1247787"/>
                  <a:gd name="connsiteY13" fmla="*/ 1219200 h 1847850"/>
                  <a:gd name="connsiteX14" fmla="*/ 576263 w 1247787"/>
                  <a:gd name="connsiteY14" fmla="*/ 1838325 h 1847850"/>
                  <a:gd name="connsiteX15" fmla="*/ 238127 w 1247787"/>
                  <a:gd name="connsiteY15" fmla="*/ 1847850 h 1847850"/>
                  <a:gd name="connsiteX16" fmla="*/ 133351 w 1247787"/>
                  <a:gd name="connsiteY16" fmla="*/ 1709738 h 1847850"/>
                  <a:gd name="connsiteX17" fmla="*/ 347662 w 1247787"/>
                  <a:gd name="connsiteY17" fmla="*/ 1504950 h 1847850"/>
                  <a:gd name="connsiteX18" fmla="*/ 223838 w 1247787"/>
                  <a:gd name="connsiteY18" fmla="*/ 1085850 h 1847850"/>
                  <a:gd name="connsiteX19" fmla="*/ 328613 w 1247787"/>
                  <a:gd name="connsiteY19" fmla="*/ 185738 h 1847850"/>
                  <a:gd name="connsiteX20" fmla="*/ 209551 w 1247787"/>
                  <a:gd name="connsiteY20" fmla="*/ 976313 h 1847850"/>
                  <a:gd name="connsiteX21" fmla="*/ 142877 w 1247787"/>
                  <a:gd name="connsiteY21" fmla="*/ 986208 h 1847850"/>
                  <a:gd name="connsiteX22" fmla="*/ 47626 w 1247787"/>
                  <a:gd name="connsiteY22" fmla="*/ 962025 h 1847850"/>
                  <a:gd name="connsiteX23" fmla="*/ 0 w 1247787"/>
                  <a:gd name="connsiteY23" fmla="*/ 776288 h 1847850"/>
                  <a:gd name="connsiteX24" fmla="*/ 71439 w 1247787"/>
                  <a:gd name="connsiteY24" fmla="*/ 681037 h 1847850"/>
                  <a:gd name="connsiteX25" fmla="*/ 95251 w 1247787"/>
                  <a:gd name="connsiteY25" fmla="*/ 595313 h 1847850"/>
                  <a:gd name="connsiteX26" fmla="*/ 123826 w 1247787"/>
                  <a:gd name="connsiteY26" fmla="*/ 300038 h 1847850"/>
                  <a:gd name="connsiteX27" fmla="*/ 242888 w 1247787"/>
                  <a:gd name="connsiteY27" fmla="*/ 19050 h 1847850"/>
                  <a:gd name="connsiteX0" fmla="*/ 237998 w 1247787"/>
                  <a:gd name="connsiteY0" fmla="*/ 0 h 1885033"/>
                  <a:gd name="connsiteX1" fmla="*/ 762001 w 1247787"/>
                  <a:gd name="connsiteY1" fmla="*/ 122908 h 1885033"/>
                  <a:gd name="connsiteX2" fmla="*/ 1017507 w 1247787"/>
                  <a:gd name="connsiteY2" fmla="*/ 37183 h 1885033"/>
                  <a:gd name="connsiteX3" fmla="*/ 1128713 w 1247787"/>
                  <a:gd name="connsiteY3" fmla="*/ 441996 h 1885033"/>
                  <a:gd name="connsiteX4" fmla="*/ 1136569 w 1247787"/>
                  <a:gd name="connsiteY4" fmla="*/ 775371 h 1885033"/>
                  <a:gd name="connsiteX5" fmla="*/ 1247776 w 1247787"/>
                  <a:gd name="connsiteY5" fmla="*/ 961108 h 1885033"/>
                  <a:gd name="connsiteX6" fmla="*/ 1143001 w 1247787"/>
                  <a:gd name="connsiteY6" fmla="*/ 1065883 h 1885033"/>
                  <a:gd name="connsiteX7" fmla="*/ 1028701 w 1247787"/>
                  <a:gd name="connsiteY7" fmla="*/ 1075408 h 1885033"/>
                  <a:gd name="connsiteX8" fmla="*/ 914401 w 1247787"/>
                  <a:gd name="connsiteY8" fmla="*/ 241970 h 1885033"/>
                  <a:gd name="connsiteX9" fmla="*/ 1009651 w 1247787"/>
                  <a:gd name="connsiteY9" fmla="*/ 1156371 h 1885033"/>
                  <a:gd name="connsiteX10" fmla="*/ 890588 w 1247787"/>
                  <a:gd name="connsiteY10" fmla="*/ 1565946 h 1885033"/>
                  <a:gd name="connsiteX11" fmla="*/ 1066801 w 1247787"/>
                  <a:gd name="connsiteY11" fmla="*/ 1856458 h 1885033"/>
                  <a:gd name="connsiteX12" fmla="*/ 661989 w 1247787"/>
                  <a:gd name="connsiteY12" fmla="*/ 1865984 h 1885033"/>
                  <a:gd name="connsiteX13" fmla="*/ 657226 w 1247787"/>
                  <a:gd name="connsiteY13" fmla="*/ 1256383 h 1885033"/>
                  <a:gd name="connsiteX14" fmla="*/ 576263 w 1247787"/>
                  <a:gd name="connsiteY14" fmla="*/ 1875508 h 1885033"/>
                  <a:gd name="connsiteX15" fmla="*/ 238127 w 1247787"/>
                  <a:gd name="connsiteY15" fmla="*/ 1885033 h 1885033"/>
                  <a:gd name="connsiteX16" fmla="*/ 133351 w 1247787"/>
                  <a:gd name="connsiteY16" fmla="*/ 1746921 h 1885033"/>
                  <a:gd name="connsiteX17" fmla="*/ 347662 w 1247787"/>
                  <a:gd name="connsiteY17" fmla="*/ 1542133 h 1885033"/>
                  <a:gd name="connsiteX18" fmla="*/ 223838 w 1247787"/>
                  <a:gd name="connsiteY18" fmla="*/ 1123033 h 1885033"/>
                  <a:gd name="connsiteX19" fmla="*/ 328613 w 1247787"/>
                  <a:gd name="connsiteY19" fmla="*/ 222921 h 1885033"/>
                  <a:gd name="connsiteX20" fmla="*/ 209551 w 1247787"/>
                  <a:gd name="connsiteY20" fmla="*/ 1013496 h 1885033"/>
                  <a:gd name="connsiteX21" fmla="*/ 142877 w 1247787"/>
                  <a:gd name="connsiteY21" fmla="*/ 1023391 h 1885033"/>
                  <a:gd name="connsiteX22" fmla="*/ 47626 w 1247787"/>
                  <a:gd name="connsiteY22" fmla="*/ 999208 h 1885033"/>
                  <a:gd name="connsiteX23" fmla="*/ 0 w 1247787"/>
                  <a:gd name="connsiteY23" fmla="*/ 813471 h 1885033"/>
                  <a:gd name="connsiteX24" fmla="*/ 71439 w 1247787"/>
                  <a:gd name="connsiteY24" fmla="*/ 718220 h 1885033"/>
                  <a:gd name="connsiteX25" fmla="*/ 95251 w 1247787"/>
                  <a:gd name="connsiteY25" fmla="*/ 632496 h 1885033"/>
                  <a:gd name="connsiteX26" fmla="*/ 123826 w 1247787"/>
                  <a:gd name="connsiteY26" fmla="*/ 337221 h 1885033"/>
                  <a:gd name="connsiteX27" fmla="*/ 237998 w 1247787"/>
                  <a:gd name="connsiteY27" fmla="*/ 0 h 1885033"/>
                  <a:gd name="connsiteX0" fmla="*/ 237998 w 1247787"/>
                  <a:gd name="connsiteY0" fmla="*/ 28830 h 1913863"/>
                  <a:gd name="connsiteX1" fmla="*/ 762001 w 1247787"/>
                  <a:gd name="connsiteY1" fmla="*/ 15173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2001 w 1247787"/>
                  <a:gd name="connsiteY1" fmla="*/ 15173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2001 w 1247787"/>
                  <a:gd name="connsiteY1" fmla="*/ 13706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9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34623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7998 w 1247787"/>
                  <a:gd name="connsiteY0" fmla="*/ 28830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7998 w 1247787"/>
                  <a:gd name="connsiteY27" fmla="*/ 28830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0664 w 1247787"/>
                  <a:gd name="connsiteY27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142877 w 1247787"/>
                  <a:gd name="connsiteY21" fmla="*/ 1052221 h 1913863"/>
                  <a:gd name="connsiteX22" fmla="*/ 47626 w 1247787"/>
                  <a:gd name="connsiteY22" fmla="*/ 1028038 h 1913863"/>
                  <a:gd name="connsiteX23" fmla="*/ 0 w 1247787"/>
                  <a:gd name="connsiteY23" fmla="*/ 842301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0664 w 1247787"/>
                  <a:gd name="connsiteY27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28701 w 1247787"/>
                  <a:gd name="connsiteY7" fmla="*/ 1104238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10413 w 1247787"/>
                  <a:gd name="connsiteY7" fmla="*/ 1042059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10413 w 1247787"/>
                  <a:gd name="connsiteY7" fmla="*/ 1042059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1439 w 1247787"/>
                  <a:gd name="connsiteY23" fmla="*/ 747050 h 1913863"/>
                  <a:gd name="connsiteX24" fmla="*/ 95251 w 1247787"/>
                  <a:gd name="connsiteY24" fmla="*/ 661326 h 1913863"/>
                  <a:gd name="connsiteX25" fmla="*/ 123826 w 1247787"/>
                  <a:gd name="connsiteY25" fmla="*/ 366051 h 1913863"/>
                  <a:gd name="connsiteX26" fmla="*/ 230664 w 1247787"/>
                  <a:gd name="connsiteY26" fmla="*/ 11715 h 1913863"/>
                  <a:gd name="connsiteX0" fmla="*/ 230664 w 1247787"/>
                  <a:gd name="connsiteY0" fmla="*/ 11715 h 1913863"/>
                  <a:gd name="connsiteX1" fmla="*/ 766891 w 1247787"/>
                  <a:gd name="connsiteY1" fmla="*/ 127288 h 1913863"/>
                  <a:gd name="connsiteX2" fmla="*/ 1029731 w 1247787"/>
                  <a:gd name="connsiteY2" fmla="*/ 0 h 1913863"/>
                  <a:gd name="connsiteX3" fmla="*/ 1128713 w 1247787"/>
                  <a:gd name="connsiteY3" fmla="*/ 470826 h 1913863"/>
                  <a:gd name="connsiteX4" fmla="*/ 1136569 w 1247787"/>
                  <a:gd name="connsiteY4" fmla="*/ 804201 h 1913863"/>
                  <a:gd name="connsiteX5" fmla="*/ 1247776 w 1247787"/>
                  <a:gd name="connsiteY5" fmla="*/ 989938 h 1913863"/>
                  <a:gd name="connsiteX6" fmla="*/ 1143001 w 1247787"/>
                  <a:gd name="connsiteY6" fmla="*/ 1094713 h 1913863"/>
                  <a:gd name="connsiteX7" fmla="*/ 1010413 w 1247787"/>
                  <a:gd name="connsiteY7" fmla="*/ 1042059 h 1913863"/>
                  <a:gd name="connsiteX8" fmla="*/ 914401 w 1247787"/>
                  <a:gd name="connsiteY8" fmla="*/ 270800 h 1913863"/>
                  <a:gd name="connsiteX9" fmla="*/ 1009651 w 1247787"/>
                  <a:gd name="connsiteY9" fmla="*/ 1185201 h 1913863"/>
                  <a:gd name="connsiteX10" fmla="*/ 890588 w 1247787"/>
                  <a:gd name="connsiteY10" fmla="*/ 1594776 h 1913863"/>
                  <a:gd name="connsiteX11" fmla="*/ 1066801 w 1247787"/>
                  <a:gd name="connsiteY11" fmla="*/ 1885288 h 1913863"/>
                  <a:gd name="connsiteX12" fmla="*/ 661989 w 1247787"/>
                  <a:gd name="connsiteY12" fmla="*/ 1894814 h 1913863"/>
                  <a:gd name="connsiteX13" fmla="*/ 657226 w 1247787"/>
                  <a:gd name="connsiteY13" fmla="*/ 1285213 h 1913863"/>
                  <a:gd name="connsiteX14" fmla="*/ 576263 w 1247787"/>
                  <a:gd name="connsiteY14" fmla="*/ 1904338 h 1913863"/>
                  <a:gd name="connsiteX15" fmla="*/ 238127 w 1247787"/>
                  <a:gd name="connsiteY15" fmla="*/ 1913863 h 1913863"/>
                  <a:gd name="connsiteX16" fmla="*/ 133351 w 1247787"/>
                  <a:gd name="connsiteY16" fmla="*/ 1775751 h 1913863"/>
                  <a:gd name="connsiteX17" fmla="*/ 347662 w 1247787"/>
                  <a:gd name="connsiteY17" fmla="*/ 1570963 h 1913863"/>
                  <a:gd name="connsiteX18" fmla="*/ 223838 w 1247787"/>
                  <a:gd name="connsiteY18" fmla="*/ 1151863 h 1913863"/>
                  <a:gd name="connsiteX19" fmla="*/ 328613 w 1247787"/>
                  <a:gd name="connsiteY19" fmla="*/ 251751 h 1913863"/>
                  <a:gd name="connsiteX20" fmla="*/ 209551 w 1247787"/>
                  <a:gd name="connsiteY20" fmla="*/ 1042326 h 1913863"/>
                  <a:gd name="connsiteX21" fmla="*/ 47626 w 1247787"/>
                  <a:gd name="connsiteY21" fmla="*/ 1028038 h 1913863"/>
                  <a:gd name="connsiteX22" fmla="*/ 0 w 1247787"/>
                  <a:gd name="connsiteY22" fmla="*/ 842301 h 1913863"/>
                  <a:gd name="connsiteX23" fmla="*/ 74258 w 1247787"/>
                  <a:gd name="connsiteY23" fmla="*/ 832385 h 1913863"/>
                  <a:gd name="connsiteX24" fmla="*/ 71439 w 1247787"/>
                  <a:gd name="connsiteY24" fmla="*/ 747050 h 1913863"/>
                  <a:gd name="connsiteX25" fmla="*/ 95251 w 1247787"/>
                  <a:gd name="connsiteY25" fmla="*/ 661326 h 1913863"/>
                  <a:gd name="connsiteX26" fmla="*/ 123826 w 1247787"/>
                  <a:gd name="connsiteY26" fmla="*/ 366051 h 1913863"/>
                  <a:gd name="connsiteX27" fmla="*/ 230664 w 1247787"/>
                  <a:gd name="connsiteY27" fmla="*/ 11715 h 1913863"/>
                  <a:gd name="connsiteX0" fmla="*/ 223911 w 1241034"/>
                  <a:gd name="connsiteY0" fmla="*/ 11715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64686 w 1241034"/>
                  <a:gd name="connsiteY24" fmla="*/ 747050 h 1913863"/>
                  <a:gd name="connsiteX25" fmla="*/ 88498 w 1241034"/>
                  <a:gd name="connsiteY25" fmla="*/ 661326 h 1913863"/>
                  <a:gd name="connsiteX26" fmla="*/ 117073 w 1241034"/>
                  <a:gd name="connsiteY26" fmla="*/ 366051 h 1913863"/>
                  <a:gd name="connsiteX27" fmla="*/ 223911 w 1241034"/>
                  <a:gd name="connsiteY27" fmla="*/ 11715 h 1913863"/>
                  <a:gd name="connsiteX0" fmla="*/ 223911 w 1241034"/>
                  <a:gd name="connsiteY0" fmla="*/ 11715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11715 h 1913863"/>
                  <a:gd name="connsiteX0" fmla="*/ 223911 w 1241034"/>
                  <a:gd name="connsiteY0" fmla="*/ 11715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11715 h 1913863"/>
                  <a:gd name="connsiteX0" fmla="*/ 223911 w 1241034"/>
                  <a:gd name="connsiteY0" fmla="*/ 23377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23377 h 1913863"/>
                  <a:gd name="connsiteX0" fmla="*/ 223911 w 1241034"/>
                  <a:gd name="connsiteY0" fmla="*/ 23377 h 1913863"/>
                  <a:gd name="connsiteX1" fmla="*/ 760138 w 1241034"/>
                  <a:gd name="connsiteY1" fmla="*/ 127288 h 1913863"/>
                  <a:gd name="connsiteX2" fmla="*/ 1022978 w 1241034"/>
                  <a:gd name="connsiteY2" fmla="*/ 0 h 1913863"/>
                  <a:gd name="connsiteX3" fmla="*/ 1121960 w 1241034"/>
                  <a:gd name="connsiteY3" fmla="*/ 470826 h 1913863"/>
                  <a:gd name="connsiteX4" fmla="*/ 1129816 w 1241034"/>
                  <a:gd name="connsiteY4" fmla="*/ 804201 h 1913863"/>
                  <a:gd name="connsiteX5" fmla="*/ 1241023 w 1241034"/>
                  <a:gd name="connsiteY5" fmla="*/ 989938 h 1913863"/>
                  <a:gd name="connsiteX6" fmla="*/ 1136248 w 1241034"/>
                  <a:gd name="connsiteY6" fmla="*/ 1094713 h 1913863"/>
                  <a:gd name="connsiteX7" fmla="*/ 1003660 w 1241034"/>
                  <a:gd name="connsiteY7" fmla="*/ 1042059 h 1913863"/>
                  <a:gd name="connsiteX8" fmla="*/ 907648 w 1241034"/>
                  <a:gd name="connsiteY8" fmla="*/ 270800 h 1913863"/>
                  <a:gd name="connsiteX9" fmla="*/ 1002898 w 1241034"/>
                  <a:gd name="connsiteY9" fmla="*/ 1185201 h 1913863"/>
                  <a:gd name="connsiteX10" fmla="*/ 883835 w 1241034"/>
                  <a:gd name="connsiteY10" fmla="*/ 1594776 h 1913863"/>
                  <a:gd name="connsiteX11" fmla="*/ 1060048 w 1241034"/>
                  <a:gd name="connsiteY11" fmla="*/ 1885288 h 1913863"/>
                  <a:gd name="connsiteX12" fmla="*/ 655236 w 1241034"/>
                  <a:gd name="connsiteY12" fmla="*/ 1894814 h 1913863"/>
                  <a:gd name="connsiteX13" fmla="*/ 650473 w 1241034"/>
                  <a:gd name="connsiteY13" fmla="*/ 1285213 h 1913863"/>
                  <a:gd name="connsiteX14" fmla="*/ 569510 w 1241034"/>
                  <a:gd name="connsiteY14" fmla="*/ 1904338 h 1913863"/>
                  <a:gd name="connsiteX15" fmla="*/ 231374 w 1241034"/>
                  <a:gd name="connsiteY15" fmla="*/ 1913863 h 1913863"/>
                  <a:gd name="connsiteX16" fmla="*/ 126598 w 1241034"/>
                  <a:gd name="connsiteY16" fmla="*/ 1775751 h 1913863"/>
                  <a:gd name="connsiteX17" fmla="*/ 340909 w 1241034"/>
                  <a:gd name="connsiteY17" fmla="*/ 1570963 h 1913863"/>
                  <a:gd name="connsiteX18" fmla="*/ 217085 w 1241034"/>
                  <a:gd name="connsiteY18" fmla="*/ 1151863 h 1913863"/>
                  <a:gd name="connsiteX19" fmla="*/ 321860 w 1241034"/>
                  <a:gd name="connsiteY19" fmla="*/ 251751 h 1913863"/>
                  <a:gd name="connsiteX20" fmla="*/ 202798 w 1241034"/>
                  <a:gd name="connsiteY20" fmla="*/ 1042326 h 1913863"/>
                  <a:gd name="connsiteX21" fmla="*/ 40873 w 1241034"/>
                  <a:gd name="connsiteY21" fmla="*/ 1028038 h 1913863"/>
                  <a:gd name="connsiteX22" fmla="*/ 562 w 1241034"/>
                  <a:gd name="connsiteY22" fmla="*/ 922768 h 1913863"/>
                  <a:gd name="connsiteX23" fmla="*/ 67505 w 1241034"/>
                  <a:gd name="connsiteY23" fmla="*/ 832385 h 1913863"/>
                  <a:gd name="connsiteX24" fmla="*/ 88498 w 1241034"/>
                  <a:gd name="connsiteY24" fmla="*/ 661326 h 1913863"/>
                  <a:gd name="connsiteX25" fmla="*/ 117073 w 1241034"/>
                  <a:gd name="connsiteY25" fmla="*/ 366051 h 1913863"/>
                  <a:gd name="connsiteX26" fmla="*/ 223911 w 1241034"/>
                  <a:gd name="connsiteY26" fmla="*/ 23377 h 1913863"/>
                  <a:gd name="connsiteX0" fmla="*/ 223911 w 1241034"/>
                  <a:gd name="connsiteY0" fmla="*/ 21434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21434 h 1911920"/>
                  <a:gd name="connsiteX0" fmla="*/ 223911 w 1241034"/>
                  <a:gd name="connsiteY0" fmla="*/ 21434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21434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3911 w 1241034"/>
                  <a:gd name="connsiteY0" fmla="*/ 35040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3911 w 1241034"/>
                  <a:gd name="connsiteY26" fmla="*/ 35040 h 1911920"/>
                  <a:gd name="connsiteX0" fmla="*/ 220024 w 1241034"/>
                  <a:gd name="connsiteY0" fmla="*/ 44758 h 1911920"/>
                  <a:gd name="connsiteX1" fmla="*/ 760138 w 1241034"/>
                  <a:gd name="connsiteY1" fmla="*/ 125345 h 1911920"/>
                  <a:gd name="connsiteX2" fmla="*/ 1015203 w 1241034"/>
                  <a:gd name="connsiteY2" fmla="*/ 0 h 1911920"/>
                  <a:gd name="connsiteX3" fmla="*/ 1121960 w 1241034"/>
                  <a:gd name="connsiteY3" fmla="*/ 468883 h 1911920"/>
                  <a:gd name="connsiteX4" fmla="*/ 1129816 w 1241034"/>
                  <a:gd name="connsiteY4" fmla="*/ 802258 h 1911920"/>
                  <a:gd name="connsiteX5" fmla="*/ 1241023 w 1241034"/>
                  <a:gd name="connsiteY5" fmla="*/ 987995 h 1911920"/>
                  <a:gd name="connsiteX6" fmla="*/ 1136248 w 1241034"/>
                  <a:gd name="connsiteY6" fmla="*/ 1092770 h 1911920"/>
                  <a:gd name="connsiteX7" fmla="*/ 1003660 w 1241034"/>
                  <a:gd name="connsiteY7" fmla="*/ 1040116 h 1911920"/>
                  <a:gd name="connsiteX8" fmla="*/ 907648 w 1241034"/>
                  <a:gd name="connsiteY8" fmla="*/ 268857 h 1911920"/>
                  <a:gd name="connsiteX9" fmla="*/ 1002898 w 1241034"/>
                  <a:gd name="connsiteY9" fmla="*/ 1183258 h 1911920"/>
                  <a:gd name="connsiteX10" fmla="*/ 883835 w 1241034"/>
                  <a:gd name="connsiteY10" fmla="*/ 1592833 h 1911920"/>
                  <a:gd name="connsiteX11" fmla="*/ 1060048 w 1241034"/>
                  <a:gd name="connsiteY11" fmla="*/ 1883345 h 1911920"/>
                  <a:gd name="connsiteX12" fmla="*/ 655236 w 1241034"/>
                  <a:gd name="connsiteY12" fmla="*/ 1892871 h 1911920"/>
                  <a:gd name="connsiteX13" fmla="*/ 650473 w 1241034"/>
                  <a:gd name="connsiteY13" fmla="*/ 1283270 h 1911920"/>
                  <a:gd name="connsiteX14" fmla="*/ 569510 w 1241034"/>
                  <a:gd name="connsiteY14" fmla="*/ 1902395 h 1911920"/>
                  <a:gd name="connsiteX15" fmla="*/ 231374 w 1241034"/>
                  <a:gd name="connsiteY15" fmla="*/ 1911920 h 1911920"/>
                  <a:gd name="connsiteX16" fmla="*/ 126598 w 1241034"/>
                  <a:gd name="connsiteY16" fmla="*/ 1773808 h 1911920"/>
                  <a:gd name="connsiteX17" fmla="*/ 340909 w 1241034"/>
                  <a:gd name="connsiteY17" fmla="*/ 1569020 h 1911920"/>
                  <a:gd name="connsiteX18" fmla="*/ 217085 w 1241034"/>
                  <a:gd name="connsiteY18" fmla="*/ 1149920 h 1911920"/>
                  <a:gd name="connsiteX19" fmla="*/ 321860 w 1241034"/>
                  <a:gd name="connsiteY19" fmla="*/ 249808 h 1911920"/>
                  <a:gd name="connsiteX20" fmla="*/ 202798 w 1241034"/>
                  <a:gd name="connsiteY20" fmla="*/ 1040383 h 1911920"/>
                  <a:gd name="connsiteX21" fmla="*/ 40873 w 1241034"/>
                  <a:gd name="connsiteY21" fmla="*/ 1026095 h 1911920"/>
                  <a:gd name="connsiteX22" fmla="*/ 562 w 1241034"/>
                  <a:gd name="connsiteY22" fmla="*/ 920825 h 1911920"/>
                  <a:gd name="connsiteX23" fmla="*/ 67505 w 1241034"/>
                  <a:gd name="connsiteY23" fmla="*/ 830442 h 1911920"/>
                  <a:gd name="connsiteX24" fmla="*/ 88498 w 1241034"/>
                  <a:gd name="connsiteY24" fmla="*/ 659383 h 1911920"/>
                  <a:gd name="connsiteX25" fmla="*/ 117073 w 1241034"/>
                  <a:gd name="connsiteY25" fmla="*/ 364108 h 1911920"/>
                  <a:gd name="connsiteX26" fmla="*/ 220024 w 1241034"/>
                  <a:gd name="connsiteY26" fmla="*/ 44758 h 1911920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760138 w 1241034"/>
                  <a:gd name="connsiteY1" fmla="*/ 90360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647410 w 1241034"/>
                  <a:gd name="connsiteY1" fmla="*/ 100079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  <a:gd name="connsiteX0" fmla="*/ 220024 w 1241034"/>
                  <a:gd name="connsiteY0" fmla="*/ 9773 h 1876935"/>
                  <a:gd name="connsiteX1" fmla="*/ 647410 w 1241034"/>
                  <a:gd name="connsiteY1" fmla="*/ 100079 h 1876935"/>
                  <a:gd name="connsiteX2" fmla="*/ 1024921 w 1241034"/>
                  <a:gd name="connsiteY2" fmla="*/ 0 h 1876935"/>
                  <a:gd name="connsiteX3" fmla="*/ 1121960 w 1241034"/>
                  <a:gd name="connsiteY3" fmla="*/ 433898 h 1876935"/>
                  <a:gd name="connsiteX4" fmla="*/ 1129816 w 1241034"/>
                  <a:gd name="connsiteY4" fmla="*/ 767273 h 1876935"/>
                  <a:gd name="connsiteX5" fmla="*/ 1241023 w 1241034"/>
                  <a:gd name="connsiteY5" fmla="*/ 953010 h 1876935"/>
                  <a:gd name="connsiteX6" fmla="*/ 1136248 w 1241034"/>
                  <a:gd name="connsiteY6" fmla="*/ 1057785 h 1876935"/>
                  <a:gd name="connsiteX7" fmla="*/ 1003660 w 1241034"/>
                  <a:gd name="connsiteY7" fmla="*/ 1005131 h 1876935"/>
                  <a:gd name="connsiteX8" fmla="*/ 907648 w 1241034"/>
                  <a:gd name="connsiteY8" fmla="*/ 233872 h 1876935"/>
                  <a:gd name="connsiteX9" fmla="*/ 1002898 w 1241034"/>
                  <a:gd name="connsiteY9" fmla="*/ 1148273 h 1876935"/>
                  <a:gd name="connsiteX10" fmla="*/ 883835 w 1241034"/>
                  <a:gd name="connsiteY10" fmla="*/ 1557848 h 1876935"/>
                  <a:gd name="connsiteX11" fmla="*/ 1060048 w 1241034"/>
                  <a:gd name="connsiteY11" fmla="*/ 1848360 h 1876935"/>
                  <a:gd name="connsiteX12" fmla="*/ 655236 w 1241034"/>
                  <a:gd name="connsiteY12" fmla="*/ 1857886 h 1876935"/>
                  <a:gd name="connsiteX13" fmla="*/ 650473 w 1241034"/>
                  <a:gd name="connsiteY13" fmla="*/ 1248285 h 1876935"/>
                  <a:gd name="connsiteX14" fmla="*/ 569510 w 1241034"/>
                  <a:gd name="connsiteY14" fmla="*/ 1867410 h 1876935"/>
                  <a:gd name="connsiteX15" fmla="*/ 231374 w 1241034"/>
                  <a:gd name="connsiteY15" fmla="*/ 1876935 h 1876935"/>
                  <a:gd name="connsiteX16" fmla="*/ 126598 w 1241034"/>
                  <a:gd name="connsiteY16" fmla="*/ 1738823 h 1876935"/>
                  <a:gd name="connsiteX17" fmla="*/ 340909 w 1241034"/>
                  <a:gd name="connsiteY17" fmla="*/ 1534035 h 1876935"/>
                  <a:gd name="connsiteX18" fmla="*/ 217085 w 1241034"/>
                  <a:gd name="connsiteY18" fmla="*/ 1114935 h 1876935"/>
                  <a:gd name="connsiteX19" fmla="*/ 321860 w 1241034"/>
                  <a:gd name="connsiteY19" fmla="*/ 214823 h 1876935"/>
                  <a:gd name="connsiteX20" fmla="*/ 202798 w 1241034"/>
                  <a:gd name="connsiteY20" fmla="*/ 1005398 h 1876935"/>
                  <a:gd name="connsiteX21" fmla="*/ 40873 w 1241034"/>
                  <a:gd name="connsiteY21" fmla="*/ 991110 h 1876935"/>
                  <a:gd name="connsiteX22" fmla="*/ 562 w 1241034"/>
                  <a:gd name="connsiteY22" fmla="*/ 885840 h 1876935"/>
                  <a:gd name="connsiteX23" fmla="*/ 67505 w 1241034"/>
                  <a:gd name="connsiteY23" fmla="*/ 795457 h 1876935"/>
                  <a:gd name="connsiteX24" fmla="*/ 88498 w 1241034"/>
                  <a:gd name="connsiteY24" fmla="*/ 624398 h 1876935"/>
                  <a:gd name="connsiteX25" fmla="*/ 117073 w 1241034"/>
                  <a:gd name="connsiteY25" fmla="*/ 329123 h 1876935"/>
                  <a:gd name="connsiteX26" fmla="*/ 220024 w 1241034"/>
                  <a:gd name="connsiteY26" fmla="*/ 9773 h 187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1034" h="1876935">
                    <a:moveTo>
                      <a:pt x="220024" y="9773"/>
                    </a:moveTo>
                    <a:cubicBezTo>
                      <a:pt x="393506" y="52572"/>
                      <a:pt x="474877" y="86973"/>
                      <a:pt x="647410" y="100079"/>
                    </a:cubicBezTo>
                    <a:cubicBezTo>
                      <a:pt x="744741" y="78651"/>
                      <a:pt x="933421" y="36599"/>
                      <a:pt x="1024921" y="0"/>
                    </a:cubicBezTo>
                    <a:cubicBezTo>
                      <a:pt x="1077212" y="139699"/>
                      <a:pt x="1116314" y="292255"/>
                      <a:pt x="1121960" y="433898"/>
                    </a:cubicBezTo>
                    <a:lnTo>
                      <a:pt x="1129816" y="767273"/>
                    </a:lnTo>
                    <a:cubicBezTo>
                      <a:pt x="1171647" y="722823"/>
                      <a:pt x="1242054" y="854585"/>
                      <a:pt x="1241023" y="953010"/>
                    </a:cubicBezTo>
                    <a:cubicBezTo>
                      <a:pt x="1196852" y="1018892"/>
                      <a:pt x="1172760" y="1038735"/>
                      <a:pt x="1136248" y="1057785"/>
                    </a:cubicBezTo>
                    <a:cubicBezTo>
                      <a:pt x="1099736" y="1076835"/>
                      <a:pt x="1012531" y="1038221"/>
                      <a:pt x="1003660" y="1005131"/>
                    </a:cubicBezTo>
                    <a:cubicBezTo>
                      <a:pt x="983816" y="1012275"/>
                      <a:pt x="926698" y="228316"/>
                      <a:pt x="907648" y="233872"/>
                    </a:cubicBezTo>
                    <a:cubicBezTo>
                      <a:pt x="888598" y="239428"/>
                      <a:pt x="995754" y="927610"/>
                      <a:pt x="1002898" y="1148273"/>
                    </a:cubicBezTo>
                    <a:cubicBezTo>
                      <a:pt x="1010042" y="1368936"/>
                      <a:pt x="882248" y="1440373"/>
                      <a:pt x="883835" y="1557848"/>
                    </a:cubicBezTo>
                    <a:cubicBezTo>
                      <a:pt x="1204511" y="1537211"/>
                      <a:pt x="1098148" y="1798354"/>
                      <a:pt x="1060048" y="1848360"/>
                    </a:cubicBezTo>
                    <a:cubicBezTo>
                      <a:pt x="1021948" y="1898366"/>
                      <a:pt x="729055" y="1856299"/>
                      <a:pt x="655236" y="1857886"/>
                    </a:cubicBezTo>
                    <a:cubicBezTo>
                      <a:pt x="642536" y="1857886"/>
                      <a:pt x="663173" y="1248285"/>
                      <a:pt x="650473" y="1248285"/>
                    </a:cubicBezTo>
                    <a:cubicBezTo>
                      <a:pt x="539348" y="1340360"/>
                      <a:pt x="680635" y="1775335"/>
                      <a:pt x="569510" y="1867410"/>
                    </a:cubicBezTo>
                    <a:lnTo>
                      <a:pt x="231374" y="1876935"/>
                    </a:lnTo>
                    <a:cubicBezTo>
                      <a:pt x="229786" y="1868998"/>
                      <a:pt x="123423" y="1822960"/>
                      <a:pt x="126598" y="1738823"/>
                    </a:cubicBezTo>
                    <a:cubicBezTo>
                      <a:pt x="131360" y="1673735"/>
                      <a:pt x="121834" y="1532448"/>
                      <a:pt x="340909" y="1534035"/>
                    </a:cubicBezTo>
                    <a:cubicBezTo>
                      <a:pt x="371071" y="1437991"/>
                      <a:pt x="220260" y="1334804"/>
                      <a:pt x="217085" y="1114935"/>
                    </a:cubicBezTo>
                    <a:cubicBezTo>
                      <a:pt x="213910" y="895066"/>
                      <a:pt x="339322" y="241017"/>
                      <a:pt x="321860" y="214823"/>
                    </a:cubicBezTo>
                    <a:cubicBezTo>
                      <a:pt x="298842" y="126717"/>
                      <a:pt x="198829" y="1180023"/>
                      <a:pt x="202798" y="1005398"/>
                    </a:cubicBezTo>
                    <a:cubicBezTo>
                      <a:pt x="141337" y="1068942"/>
                      <a:pt x="75798" y="1024447"/>
                      <a:pt x="40873" y="991110"/>
                    </a:cubicBezTo>
                    <a:cubicBezTo>
                      <a:pt x="-18658" y="911735"/>
                      <a:pt x="6118" y="936640"/>
                      <a:pt x="562" y="885840"/>
                    </a:cubicBezTo>
                    <a:cubicBezTo>
                      <a:pt x="4391" y="841039"/>
                      <a:pt x="52849" y="839031"/>
                      <a:pt x="67505" y="795457"/>
                    </a:cubicBezTo>
                    <a:cubicBezTo>
                      <a:pt x="82161" y="751883"/>
                      <a:pt x="80237" y="702120"/>
                      <a:pt x="88498" y="624398"/>
                    </a:cubicBezTo>
                    <a:cubicBezTo>
                      <a:pt x="90879" y="553754"/>
                      <a:pt x="96436" y="425167"/>
                      <a:pt x="117073" y="329123"/>
                    </a:cubicBezTo>
                    <a:cubicBezTo>
                      <a:pt x="139082" y="215547"/>
                      <a:pt x="184411" y="119462"/>
                      <a:pt x="220024" y="97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C000"/>
                  </a:gs>
                  <a:gs pos="79000">
                    <a:schemeClr val="accent1">
                      <a:lumMod val="40000"/>
                      <a:lumOff val="60000"/>
                    </a:schemeClr>
                  </a:gs>
                  <a:gs pos="43000">
                    <a:schemeClr val="accent2">
                      <a:lumMod val="60000"/>
                      <a:lumOff val="40000"/>
                    </a:schemeClr>
                  </a:gs>
                  <a:gs pos="55000">
                    <a:schemeClr val="accent2">
                      <a:lumMod val="40000"/>
                      <a:lumOff val="60000"/>
                    </a:schemeClr>
                  </a:gs>
                  <a:gs pos="40000">
                    <a:srgbClr val="FFFF00"/>
                  </a:gs>
                  <a:gs pos="84000">
                    <a:schemeClr val="accent2">
                      <a:lumMod val="40000"/>
                      <a:lumOff val="60000"/>
                    </a:schemeClr>
                  </a:gs>
                  <a:gs pos="6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68" name="Дъга 67"/>
              <p:cNvSpPr/>
              <p:nvPr/>
            </p:nvSpPr>
            <p:spPr>
              <a:xfrm rot="8904439">
                <a:off x="5104954" y="4389521"/>
                <a:ext cx="252922" cy="22039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69" name="Дъга 68"/>
              <p:cNvSpPr/>
              <p:nvPr/>
            </p:nvSpPr>
            <p:spPr>
              <a:xfrm rot="7964651">
                <a:off x="5969449" y="4381970"/>
                <a:ext cx="252922" cy="22039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70" name="Дъга 69"/>
              <p:cNvSpPr/>
              <p:nvPr/>
            </p:nvSpPr>
            <p:spPr>
              <a:xfrm rot="7964651">
                <a:off x="5680591" y="5078547"/>
                <a:ext cx="255644" cy="290665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71" name="Дъга 70"/>
              <p:cNvSpPr/>
              <p:nvPr/>
            </p:nvSpPr>
            <p:spPr>
              <a:xfrm rot="8330048">
                <a:off x="5354923" y="5022109"/>
                <a:ext cx="338209" cy="328812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</p:grpSp>
        <p:sp>
          <p:nvSpPr>
            <p:cNvPr id="62" name="Овал 61"/>
            <p:cNvSpPr/>
            <p:nvPr/>
          </p:nvSpPr>
          <p:spPr>
            <a:xfrm>
              <a:off x="5016146" y="2630658"/>
              <a:ext cx="1266092" cy="126609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3" name="Овал 62"/>
            <p:cNvSpPr/>
            <p:nvPr/>
          </p:nvSpPr>
          <p:spPr>
            <a:xfrm>
              <a:off x="5759550" y="3056149"/>
              <a:ext cx="188900" cy="14180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4" name="Дъга 63"/>
            <p:cNvSpPr/>
            <p:nvPr/>
          </p:nvSpPr>
          <p:spPr>
            <a:xfrm rot="10800000">
              <a:off x="5418623" y="3271955"/>
              <a:ext cx="510525" cy="408598"/>
            </a:xfrm>
            <a:prstGeom prst="arc">
              <a:avLst>
                <a:gd name="adj1" fmla="val 11457549"/>
                <a:gd name="adj2" fmla="val 21066062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5" name="Правоъгълник 16"/>
            <p:cNvSpPr/>
            <p:nvPr/>
          </p:nvSpPr>
          <p:spPr>
            <a:xfrm>
              <a:off x="5087722" y="2384811"/>
              <a:ext cx="1121777" cy="554666"/>
            </a:xfrm>
            <a:custGeom>
              <a:avLst/>
              <a:gdLst>
                <a:gd name="connsiteX0" fmla="*/ 0 w 1404519"/>
                <a:gd name="connsiteY0" fmla="*/ 0 h 706366"/>
                <a:gd name="connsiteX1" fmla="*/ 1404519 w 1404519"/>
                <a:gd name="connsiteY1" fmla="*/ 0 h 706366"/>
                <a:gd name="connsiteX2" fmla="*/ 1404519 w 1404519"/>
                <a:gd name="connsiteY2" fmla="*/ 706366 h 706366"/>
                <a:gd name="connsiteX3" fmla="*/ 0 w 1404519"/>
                <a:gd name="connsiteY3" fmla="*/ 706366 h 706366"/>
                <a:gd name="connsiteX4" fmla="*/ 0 w 1404519"/>
                <a:gd name="connsiteY4" fmla="*/ 0 h 706366"/>
                <a:gd name="connsiteX0" fmla="*/ 0 w 1404519"/>
                <a:gd name="connsiteY0" fmla="*/ 0 h 706366"/>
                <a:gd name="connsiteX1" fmla="*/ 1404519 w 1404519"/>
                <a:gd name="connsiteY1" fmla="*/ 0 h 706366"/>
                <a:gd name="connsiteX2" fmla="*/ 1404519 w 1404519"/>
                <a:gd name="connsiteY2" fmla="*/ 706366 h 706366"/>
                <a:gd name="connsiteX3" fmla="*/ 124358 w 1404519"/>
                <a:gd name="connsiteY3" fmla="*/ 567377 h 706366"/>
                <a:gd name="connsiteX4" fmla="*/ 0 w 1404519"/>
                <a:gd name="connsiteY4" fmla="*/ 0 h 706366"/>
                <a:gd name="connsiteX0" fmla="*/ 7315 w 1280161"/>
                <a:gd name="connsiteY0" fmla="*/ 168249 h 706366"/>
                <a:gd name="connsiteX1" fmla="*/ 1280161 w 1280161"/>
                <a:gd name="connsiteY1" fmla="*/ 0 h 706366"/>
                <a:gd name="connsiteX2" fmla="*/ 1280161 w 1280161"/>
                <a:gd name="connsiteY2" fmla="*/ 706366 h 706366"/>
                <a:gd name="connsiteX3" fmla="*/ 0 w 1280161"/>
                <a:gd name="connsiteY3" fmla="*/ 567377 h 706366"/>
                <a:gd name="connsiteX4" fmla="*/ 7315 w 1280161"/>
                <a:gd name="connsiteY4" fmla="*/ 168249 h 706366"/>
                <a:gd name="connsiteX0" fmla="*/ 7315 w 1280161"/>
                <a:gd name="connsiteY0" fmla="*/ 168249 h 706366"/>
                <a:gd name="connsiteX1" fmla="*/ 1280161 w 1280161"/>
                <a:gd name="connsiteY1" fmla="*/ 0 h 706366"/>
                <a:gd name="connsiteX2" fmla="*/ 1280161 w 1280161"/>
                <a:gd name="connsiteY2" fmla="*/ 706366 h 706366"/>
                <a:gd name="connsiteX3" fmla="*/ 0 w 1280161"/>
                <a:gd name="connsiteY3" fmla="*/ 567377 h 706366"/>
                <a:gd name="connsiteX4" fmla="*/ 7315 w 1280161"/>
                <a:gd name="connsiteY4" fmla="*/ 168249 h 706366"/>
                <a:gd name="connsiteX0" fmla="*/ 7315 w 1280161"/>
                <a:gd name="connsiteY0" fmla="*/ 81825 h 619942"/>
                <a:gd name="connsiteX1" fmla="*/ 965607 w 1280161"/>
                <a:gd name="connsiteY1" fmla="*/ 67195 h 619942"/>
                <a:gd name="connsiteX2" fmla="*/ 1280161 w 1280161"/>
                <a:gd name="connsiteY2" fmla="*/ 619942 h 619942"/>
                <a:gd name="connsiteX3" fmla="*/ 0 w 1280161"/>
                <a:gd name="connsiteY3" fmla="*/ 480953 h 619942"/>
                <a:gd name="connsiteX4" fmla="*/ 7315 w 1280161"/>
                <a:gd name="connsiteY4" fmla="*/ 81825 h 619942"/>
                <a:gd name="connsiteX0" fmla="*/ 7315 w 1280161"/>
                <a:gd name="connsiteY0" fmla="*/ 155538 h 693655"/>
                <a:gd name="connsiteX1" fmla="*/ 965607 w 1280161"/>
                <a:gd name="connsiteY1" fmla="*/ 140908 h 693655"/>
                <a:gd name="connsiteX2" fmla="*/ 1280161 w 1280161"/>
                <a:gd name="connsiteY2" fmla="*/ 693655 h 693655"/>
                <a:gd name="connsiteX3" fmla="*/ 0 w 1280161"/>
                <a:gd name="connsiteY3" fmla="*/ 554666 h 693655"/>
                <a:gd name="connsiteX4" fmla="*/ 7315 w 1280161"/>
                <a:gd name="connsiteY4" fmla="*/ 155538 h 693655"/>
                <a:gd name="connsiteX0" fmla="*/ 7315 w 1060705"/>
                <a:gd name="connsiteY0" fmla="*/ 155538 h 554666"/>
                <a:gd name="connsiteX1" fmla="*/ 965607 w 1060705"/>
                <a:gd name="connsiteY1" fmla="*/ 140908 h 554666"/>
                <a:gd name="connsiteX2" fmla="*/ 1060705 w 1060705"/>
                <a:gd name="connsiteY2" fmla="*/ 554666 h 554666"/>
                <a:gd name="connsiteX3" fmla="*/ 0 w 1060705"/>
                <a:gd name="connsiteY3" fmla="*/ 554666 h 554666"/>
                <a:gd name="connsiteX4" fmla="*/ 7315 w 1060705"/>
                <a:gd name="connsiteY4" fmla="*/ 155538 h 554666"/>
                <a:gd name="connsiteX0" fmla="*/ 7315 w 1060705"/>
                <a:gd name="connsiteY0" fmla="*/ 155538 h 554666"/>
                <a:gd name="connsiteX1" fmla="*/ 965607 w 1060705"/>
                <a:gd name="connsiteY1" fmla="*/ 140908 h 554666"/>
                <a:gd name="connsiteX2" fmla="*/ 1060705 w 1060705"/>
                <a:gd name="connsiteY2" fmla="*/ 554666 h 554666"/>
                <a:gd name="connsiteX3" fmla="*/ 666790 w 1060705"/>
                <a:gd name="connsiteY3" fmla="*/ 380335 h 554666"/>
                <a:gd name="connsiteX4" fmla="*/ 0 w 1060705"/>
                <a:gd name="connsiteY4" fmla="*/ 554666 h 554666"/>
                <a:gd name="connsiteX5" fmla="*/ 7315 w 1060705"/>
                <a:gd name="connsiteY5" fmla="*/ 155538 h 55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5" h="554666">
                  <a:moveTo>
                    <a:pt x="7315" y="155538"/>
                  </a:moveTo>
                  <a:cubicBezTo>
                    <a:pt x="314554" y="-46849"/>
                    <a:pt x="563270" y="-51726"/>
                    <a:pt x="965607" y="140908"/>
                  </a:cubicBezTo>
                  <a:lnTo>
                    <a:pt x="1060705" y="554666"/>
                  </a:lnTo>
                  <a:cubicBezTo>
                    <a:pt x="909893" y="555077"/>
                    <a:pt x="817602" y="379924"/>
                    <a:pt x="666790" y="380335"/>
                  </a:cubicBezTo>
                  <a:lnTo>
                    <a:pt x="0" y="554666"/>
                  </a:lnTo>
                  <a:lnTo>
                    <a:pt x="7315" y="155538"/>
                  </a:lnTo>
                  <a:close/>
                </a:path>
              </a:pathLst>
            </a:custGeom>
            <a:solidFill>
              <a:schemeClr val="accent4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6" name="Овал 65"/>
            <p:cNvSpPr/>
            <p:nvPr/>
          </p:nvSpPr>
          <p:spPr>
            <a:xfrm>
              <a:off x="5369733" y="3056148"/>
              <a:ext cx="188900" cy="14180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0720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7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9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1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1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1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1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6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244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729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26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3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33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33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33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33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3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33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33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33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38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38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38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mediacall" presetSubtype="0" fill="hold" nodeType="withEffect">
                                  <p:stCondLst>
                                    <p:cond delay="43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1834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46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517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517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56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56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56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mediacall" presetSubtype="0" fill="hold" nodeType="withEffect">
                                  <p:stCondLst>
                                    <p:cond delay="639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4" dur="19922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5" presetID="26" presetClass="emph" presetSubtype="0" fill="hold" grpId="1" nodeType="withEffect">
                                  <p:stCondLst>
                                    <p:cond delay="7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26" presetClass="emph" presetSubtype="0" fill="hold" grpId="1" nodeType="withEffect">
                                  <p:stCondLst>
                                    <p:cond delay="7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mph" presetSubtype="0" fill="hold" grpId="1" nodeType="withEffect">
                                  <p:stCondLst>
                                    <p:cond delay="7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mph" presetSubtype="0" fill="hold" grpId="1" nodeType="withEffect">
                                  <p:stCondLst>
                                    <p:cond delay="7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mph" presetSubtype="0" fill="hold" grpId="1" nodeType="withEffect">
                                  <p:stCondLst>
                                    <p:cond delay="7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26" presetClass="emph" presetSubtype="0" fill="hold" grpId="1" nodeType="withEffect">
                                  <p:stCondLst>
                                    <p:cond delay="7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8" presetClass="emph" presetSubtype="0" autoRev="1" fill="hold" grpId="2" nodeType="withEffect">
                                  <p:stCondLst>
                                    <p:cond delay="76500"/>
                                  </p:stCondLst>
                                  <p:childTnLst>
                                    <p:animRot by="1200000">
                                      <p:cBhvr>
                                        <p:cTn id="1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autoRev="1" fill="hold" grpId="2" nodeType="withEffect">
                                  <p:stCondLst>
                                    <p:cond delay="76500"/>
                                  </p:stCondLst>
                                  <p:childTnLst>
                                    <p:animRot by="1200000">
                                      <p:cBhvr>
                                        <p:cTn id="1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8" presetClass="emph" presetSubtype="0" autoRev="1" fill="hold" grpId="2" nodeType="withEffect">
                                  <p:stCondLst>
                                    <p:cond delay="76500"/>
                                  </p:stCondLst>
                                  <p:childTnLst>
                                    <p:animRot by="1200000">
                                      <p:cBhvr>
                                        <p:cTn id="1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8" presetClass="emph" presetSubtype="0" autoRev="1" fill="hold" grpId="2" nodeType="withEffect">
                                  <p:stCondLst>
                                    <p:cond delay="76500"/>
                                  </p:stCondLst>
                                  <p:childTnLst>
                                    <p:animRot by="1200000">
                                      <p:cBhvr>
                                        <p:cTn id="1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8" presetClass="emph" presetSubtype="0" autoRev="1" fill="hold" grpId="2" nodeType="withEffect">
                                  <p:stCondLst>
                                    <p:cond delay="76500"/>
                                  </p:stCondLst>
                                  <p:childTnLst>
                                    <p:animRot by="1200000">
                                      <p:cBhvr>
                                        <p:cTn id="1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8" presetClass="emph" presetSubtype="0" autoRev="1" fill="hold" grpId="2" nodeType="withEffect">
                                  <p:stCondLst>
                                    <p:cond delay="76500"/>
                                  </p:stCondLst>
                                  <p:childTnLst>
                                    <p:animRot by="1200000">
                                      <p:cBhvr>
                                        <p:cTn id="1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7" presetClass="emph" presetSubtype="2" repeatCount="4000" fill="hold" nodeType="withEffect">
                                  <p:stCondLst>
                                    <p:cond delay="8140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9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4747"/>
                                      </p:to>
                                    </p:animClr>
                                    <p:set>
                                      <p:cBhvr>
                                        <p:cTn id="127" dur="9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7" presetClass="emph" presetSubtype="2" repeatCount="4000" fill="hold" nodeType="withEffect">
                                  <p:stCondLst>
                                    <p:cond delay="81500"/>
                                  </p:stCondLst>
                                  <p:childTnLst>
                                    <p:animClr clrSpc="rgb" dir="cw">
                                      <p:cBhvr>
                                        <p:cTn id="1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4747"/>
                                      </p:to>
                                    </p:animClr>
                                    <p:set>
                                      <p:cBhvr>
                                        <p:cTn id="1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7" presetClass="emph" presetSubtype="2" repeatCount="4000" fill="hold" nodeType="withEffect">
                                  <p:stCondLst>
                                    <p:cond delay="8150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9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4747"/>
                                      </p:to>
                                    </p:animClr>
                                    <p:set>
                                      <p:cBhvr>
                                        <p:cTn id="133" dur="9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mediacall" presetSubtype="0" fill="hold" nodeType="withEffect">
                                  <p:stCondLst>
                                    <p:cond delay="86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5" dur="17182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6" presetID="3" presetClass="emph" presetSubtype="2" repeatCount="4000" fill="hold" nodeType="withEffect">
                                  <p:stCondLst>
                                    <p:cond delay="9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48A2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8" presetID="3" presetClass="emph" presetSubtype="2" repeatCount="4000" fill="hold" nodeType="withEffect">
                                  <p:stCondLst>
                                    <p:cond delay="93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48A2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0" presetID="3" presetClass="emph" presetSubtype="2" repeatCount="4000" fill="hold" nodeType="withEffect">
                                  <p:stCondLst>
                                    <p:cond delay="9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48A2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2" presetID="3" presetClass="emph" presetSubtype="2" repeatCount="4000" fill="hold" nodeType="withEffect">
                                  <p:stCondLst>
                                    <p:cond delay="99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4" presetID="3" presetClass="emph" presetSubtype="2" repeatCount="4000" fill="hold" nodeType="withEffect">
                                  <p:stCondLst>
                                    <p:cond delay="99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6" presetID="3" presetClass="emph" presetSubtype="2" repeatCount="4000" fill="hold" nodeType="withEffect">
                                  <p:stCondLst>
                                    <p:cond delay="99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75B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3982"/>
                            </p:stCondLst>
                            <p:childTnLst>
                              <p:par>
                                <p:cTn id="14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0" dur="1071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14697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4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 showWhenStopped="0">
                <p:cTn id="155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 showWhenStopped="0">
                <p:cTn id="156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 showWhenStopped="0">
                <p:cTn id="15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 showWhenStopped="0">
                <p:cTn id="158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 showWhenStopped="0">
                <p:cTn id="159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2" grpId="1" animBg="1"/>
      <p:bldP spid="15" grpId="0" animBg="1"/>
      <p:bldP spid="15" grpId="1" animBg="1"/>
      <p:bldP spid="14" grpId="0" animBg="1"/>
      <p:bldP spid="14" grpId="1" animBg="1"/>
      <p:bldP spid="29" grpId="0"/>
      <p:bldP spid="29" grpId="1"/>
      <p:bldP spid="29" grpId="2"/>
      <p:bldP spid="34" grpId="0" animBg="1"/>
      <p:bldP spid="35" grpId="0" animBg="1"/>
      <p:bldP spid="33" grpId="0"/>
      <p:bldP spid="33" grpId="1"/>
      <p:bldP spid="33" grpId="2"/>
      <p:bldP spid="37" grpId="0"/>
      <p:bldP spid="37" grpId="1"/>
      <p:bldP spid="37" grpId="2"/>
      <p:bldP spid="38" grpId="0"/>
      <p:bldP spid="38" grpId="1"/>
      <p:bldP spid="38" grpId="2"/>
      <p:bldP spid="41" grpId="0"/>
      <p:bldP spid="41" grpId="1"/>
      <p:bldP spid="41" grpId="2"/>
      <p:bldP spid="42" grpId="0"/>
      <p:bldP spid="42" grpId="1"/>
      <p:bldP spid="42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Основно</a:t>
            </a:r>
            <a:r>
              <a:rPr lang="bg-BG" i="1" dirty="0"/>
              <a:t> </a:t>
            </a:r>
            <a:r>
              <a:rPr lang="bg-BG" dirty="0"/>
              <a:t>свойство на </a:t>
            </a:r>
            <a:r>
              <a:rPr lang="bg-BG" dirty="0" smtClean="0"/>
              <a:t>дробите</a:t>
            </a:r>
            <a:endParaRPr lang="bg-BG" dirty="0"/>
          </a:p>
        </p:txBody>
      </p:sp>
      <p:pic>
        <p:nvPicPr>
          <p:cNvPr id="4" name="obiknoveniDrobi7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83.9856" end="4143.950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674" y="121693"/>
            <a:ext cx="609600" cy="609600"/>
          </a:xfrm>
          <a:prstGeom prst="rect">
            <a:avLst/>
          </a:prstGeom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168386"/>
              </p:ext>
            </p:extLst>
          </p:nvPr>
        </p:nvGraphicFramePr>
        <p:xfrm>
          <a:off x="1284157" y="2410960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720000"/>
                <a:gridCol w="720000"/>
              </a:tblGrid>
              <a:tr h="216000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480530"/>
              </p:ext>
            </p:extLst>
          </p:nvPr>
        </p:nvGraphicFramePr>
        <p:xfrm>
          <a:off x="8515740" y="2410960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720000"/>
                <a:gridCol w="720000"/>
              </a:tblGrid>
              <a:tr h="54000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403646"/>
              </p:ext>
            </p:extLst>
          </p:nvPr>
        </p:nvGraphicFramePr>
        <p:xfrm>
          <a:off x="4652060" y="2410960"/>
          <a:ext cx="2160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720000"/>
                <a:gridCol w="720000"/>
              </a:tblGrid>
              <a:tr h="108000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80000"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bg-B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Текстово поле 7"/>
              <p:cNvSpPr txBox="1"/>
              <p:nvPr/>
            </p:nvSpPr>
            <p:spPr>
              <a:xfrm>
                <a:off x="1903646" y="4782050"/>
                <a:ext cx="423514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8" name="Текстово поле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646" y="4782050"/>
                <a:ext cx="423514" cy="7861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Текстово поле 8"/>
              <p:cNvSpPr txBox="1"/>
              <p:nvPr/>
            </p:nvSpPr>
            <p:spPr>
              <a:xfrm>
                <a:off x="5092990" y="4802433"/>
                <a:ext cx="423513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9" name="Текстово поле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990" y="4802433"/>
                <a:ext cx="423513" cy="7861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Текстово поле 9"/>
              <p:cNvSpPr txBox="1"/>
              <p:nvPr/>
            </p:nvSpPr>
            <p:spPr>
              <a:xfrm>
                <a:off x="8917476" y="4767020"/>
                <a:ext cx="593432" cy="782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4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10" name="Текстово поле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476" y="4767020"/>
                <a:ext cx="593432" cy="78245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Текстово поле 10"/>
          <p:cNvSpPr txBox="1"/>
          <p:nvPr/>
        </p:nvSpPr>
        <p:spPr>
          <a:xfrm>
            <a:off x="3839701" y="310743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=</a:t>
            </a:r>
            <a:endParaRPr lang="bg-BG" sz="4400" dirty="0"/>
          </a:p>
        </p:txBody>
      </p:sp>
      <p:sp>
        <p:nvSpPr>
          <p:cNvPr id="12" name="Текстово поле 11"/>
          <p:cNvSpPr txBox="1"/>
          <p:nvPr/>
        </p:nvSpPr>
        <p:spPr>
          <a:xfrm>
            <a:off x="7437340" y="3045279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=</a:t>
            </a:r>
            <a:endParaRPr lang="bg-BG" sz="4400" dirty="0"/>
          </a:p>
        </p:txBody>
      </p:sp>
      <p:pic>
        <p:nvPicPr>
          <p:cNvPr id="13" name="obiknoveniDrobi8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1371.670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9357" y="121693"/>
            <a:ext cx="609600" cy="609600"/>
          </a:xfrm>
          <a:prstGeom prst="rect">
            <a:avLst/>
          </a:prstGeom>
        </p:spPr>
      </p:pic>
      <p:pic>
        <p:nvPicPr>
          <p:cNvPr id="14" name="Picture 10">
            <a:hlinkClick r:id="" action="ppaction://hlinkshowjump?jump=nextslide"/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431189" y="6111023"/>
            <a:ext cx="540000" cy="540000"/>
          </a:xfrm>
          <a:prstGeom prst="rect">
            <a:avLst/>
          </a:prstGeom>
        </p:spPr>
      </p:pic>
      <p:pic>
        <p:nvPicPr>
          <p:cNvPr id="15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048" y="6131388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Текстово поле 15"/>
              <p:cNvSpPr txBox="1"/>
              <p:nvPr/>
            </p:nvSpPr>
            <p:spPr>
              <a:xfrm>
                <a:off x="5414040" y="4797368"/>
                <a:ext cx="973343" cy="791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/>
                          </a:rPr>
                          <m:t>1</m:t>
                        </m:r>
                        <m:r>
                          <a:rPr lang="en-US" sz="3200" b="0" i="1" smtClean="0">
                            <a:latin typeface="Cambria Math"/>
                          </a:rPr>
                          <m:t>∗</m:t>
                        </m:r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sz="3200" b="0" i="1" smtClean="0">
                            <a:latin typeface="Cambria Math"/>
                          </a:rPr>
                          <m:t>3</m:t>
                        </m:r>
                        <m:r>
                          <a:rPr lang="en-US" sz="3200" b="0" i="1" smtClean="0">
                            <a:latin typeface="Cambria Math"/>
                          </a:rPr>
                          <m:t>∗</m:t>
                        </m:r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bg-BG" sz="3200" dirty="0"/>
              </a:p>
            </p:txBody>
          </p:sp>
        </mc:Choice>
        <mc:Fallback xmlns="">
          <p:sp>
            <p:nvSpPr>
              <p:cNvPr id="16" name="Текстово поле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040" y="4797368"/>
                <a:ext cx="973343" cy="791242"/>
              </a:xfrm>
              <a:prstGeom prst="rect">
                <a:avLst/>
              </a:prstGeom>
              <a:blipFill rotWithShape="1">
                <a:blip r:embed="rId11"/>
                <a:stretch>
                  <a:fillRect l="-15625" b="-1230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Текстово поле 16"/>
              <p:cNvSpPr txBox="1"/>
              <p:nvPr/>
            </p:nvSpPr>
            <p:spPr>
              <a:xfrm>
                <a:off x="9415905" y="4769296"/>
                <a:ext cx="973343" cy="791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  <m:r>
                          <a:rPr lang="en-US" sz="3200" b="0" i="1" smtClean="0">
                            <a:latin typeface="Cambria Math"/>
                          </a:rPr>
                          <m:t>∗</m:t>
                        </m:r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sz="3200" b="0" i="1" smtClean="0">
                            <a:latin typeface="Cambria Math"/>
                          </a:rPr>
                          <m:t>6</m:t>
                        </m:r>
                        <m:r>
                          <a:rPr lang="en-US" sz="3200" b="0" i="1" smtClean="0">
                            <a:latin typeface="Cambria Math"/>
                          </a:rPr>
                          <m:t>∗</m:t>
                        </m:r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bg-BG" sz="3200" dirty="0"/>
              </a:p>
            </p:txBody>
          </p:sp>
        </mc:Choice>
        <mc:Fallback xmlns="">
          <p:sp>
            <p:nvSpPr>
              <p:cNvPr id="17" name="Текстово поле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905" y="4769296"/>
                <a:ext cx="973343" cy="791820"/>
              </a:xfrm>
              <a:prstGeom prst="rect">
                <a:avLst/>
              </a:prstGeom>
              <a:blipFill rotWithShape="1">
                <a:blip r:embed="rId12"/>
                <a:stretch>
                  <a:fillRect l="-16352" b="-1230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2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7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3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3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3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36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281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07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819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14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Основно</a:t>
            </a:r>
            <a:r>
              <a:rPr lang="bg-BG" i="1" dirty="0"/>
              <a:t> </a:t>
            </a:r>
            <a:r>
              <a:rPr lang="bg-BG" dirty="0"/>
              <a:t>свойство</a:t>
            </a:r>
            <a:r>
              <a:rPr lang="bg-BG" i="1" dirty="0"/>
              <a:t> </a:t>
            </a:r>
            <a:r>
              <a:rPr lang="bg-BG" dirty="0"/>
              <a:t>на </a:t>
            </a:r>
            <a:r>
              <a:rPr lang="bg-BG" dirty="0" smtClean="0"/>
              <a:t>дробите</a:t>
            </a:r>
            <a:endParaRPr lang="bg-BG" dirty="0"/>
          </a:p>
        </p:txBody>
      </p:sp>
      <p:pic>
        <p:nvPicPr>
          <p:cNvPr id="4" name="Picture 10">
            <a:hlinkClick r:id="" action="ppaction://hlinkshowjump?jump=nextslide"/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431189" y="6111023"/>
            <a:ext cx="540000" cy="540000"/>
          </a:xfrm>
          <a:prstGeom prst="rect">
            <a:avLst/>
          </a:prstGeom>
        </p:spPr>
      </p:pic>
      <p:pic>
        <p:nvPicPr>
          <p:cNvPr id="5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048" y="6131388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obiknoveniDrobi9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55.4892" end="952.268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8415" y="63958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Текстово поле 6"/>
              <p:cNvSpPr txBox="1"/>
              <p:nvPr/>
            </p:nvSpPr>
            <p:spPr>
              <a:xfrm>
                <a:off x="1685635" y="2668002"/>
                <a:ext cx="2634649" cy="935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32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𝑎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</a:rPr>
                            <m:t>𝑏</m:t>
                          </m:r>
                        </m:den>
                      </m:f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</a:rPr>
                            <m:t>𝑏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7" name="Текстово поле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35" y="2668002"/>
                <a:ext cx="2634649" cy="93576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Текстово поле 7"/>
              <p:cNvSpPr txBox="1"/>
              <p:nvPr/>
            </p:nvSpPr>
            <p:spPr>
              <a:xfrm>
                <a:off x="6734452" y="2668002"/>
                <a:ext cx="2790548" cy="935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32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𝑎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</a:rPr>
                            <m:t>𝑏</m:t>
                          </m:r>
                        </m:den>
                      </m:f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: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</a:rPr>
                            <m:t>𝑏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: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8" name="Текстово поле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452" y="2668002"/>
                <a:ext cx="2790548" cy="93576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obiknoveniDrobi10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704.8926" end="5545.1552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48178" y="63958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Текстово поле 9"/>
              <p:cNvSpPr txBox="1"/>
              <p:nvPr/>
            </p:nvSpPr>
            <p:spPr>
              <a:xfrm>
                <a:off x="1685634" y="4447207"/>
                <a:ext cx="3099725" cy="101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32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6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18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</a:rPr>
                            <m:t>15</m:t>
                          </m:r>
                        </m:den>
                      </m:f>
                      <m:r>
                        <a:rPr lang="en-US" sz="3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/>
                            </a:rPr>
                            <m:t>6∗3</m:t>
                          </m:r>
                        </m:num>
                        <m:den>
                          <m:r>
                            <a:rPr lang="en-US" sz="3200" i="1">
                              <a:latin typeface="Cambria Math"/>
                            </a:rPr>
                            <m:t>5∗3</m:t>
                          </m:r>
                        </m:den>
                      </m:f>
                    </m:oMath>
                  </m:oMathPara>
                </a14:m>
                <a:endParaRPr lang="bg-BG" sz="3200" dirty="0"/>
              </a:p>
            </p:txBody>
          </p:sp>
        </mc:Choice>
        <mc:Fallback xmlns="">
          <p:sp>
            <p:nvSpPr>
              <p:cNvPr id="10" name="Текстово поле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634" y="4447207"/>
                <a:ext cx="3099725" cy="1017523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obiknoveniDrobi11.wma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685635" y="63958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Текстово поле 11"/>
              <p:cNvSpPr txBox="1"/>
              <p:nvPr/>
            </p:nvSpPr>
            <p:spPr>
              <a:xfrm>
                <a:off x="6539450" y="4494930"/>
                <a:ext cx="3488470" cy="101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32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60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</a:rPr>
                            <m:t>50</m:t>
                          </m:r>
                        </m:den>
                      </m:f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30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</a:rPr>
                            <m:t>25</m:t>
                          </m:r>
                        </m:den>
                      </m:f>
                      <m:r>
                        <a:rPr lang="en-US" sz="3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/>
                            </a:rPr>
                            <m:t>60 :2</m:t>
                          </m:r>
                        </m:num>
                        <m:den>
                          <m:r>
                            <a:rPr lang="en-US" sz="3200" i="1">
                              <a:latin typeface="Cambria Math"/>
                            </a:rPr>
                            <m:t>50 :2</m:t>
                          </m:r>
                        </m:den>
                      </m:f>
                    </m:oMath>
                  </m:oMathPara>
                </a14:m>
                <a:endParaRPr lang="bg-BG" sz="3200" dirty="0"/>
              </a:p>
            </p:txBody>
          </p:sp>
        </mc:Choice>
        <mc:Fallback xmlns="">
          <p:sp>
            <p:nvSpPr>
              <p:cNvPr id="12" name="Текстово поле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450" y="4494930"/>
                <a:ext cx="3488470" cy="1017523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52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15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2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9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1742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343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958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181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47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619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9948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7" grpId="0"/>
      <p:bldP spid="8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Разширяване и съкращаване на </a:t>
            </a:r>
            <a:r>
              <a:rPr lang="bg-BG" dirty="0" smtClean="0"/>
              <a:t>дроб</a:t>
            </a:r>
            <a:endParaRPr lang="bg-BG" dirty="0"/>
          </a:p>
        </p:txBody>
      </p:sp>
      <p:pic>
        <p:nvPicPr>
          <p:cNvPr id="3" name="obiknoveniDrobi12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75.3819" end="5427.672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1152" y="44355"/>
            <a:ext cx="609600" cy="609600"/>
          </a:xfrm>
          <a:prstGeom prst="rect">
            <a:avLst/>
          </a:prstGeom>
        </p:spPr>
      </p:pic>
      <p:pic>
        <p:nvPicPr>
          <p:cNvPr id="4" name="obiknoveniDrobi13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227.4105" end="215.4416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05552" y="44355"/>
            <a:ext cx="609600" cy="609600"/>
          </a:xfrm>
          <a:prstGeom prst="rect">
            <a:avLst/>
          </a:prstGeom>
        </p:spPr>
      </p:pic>
      <p:pic>
        <p:nvPicPr>
          <p:cNvPr id="5" name="obiknoveniDrobi14.wma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97373" y="44355"/>
            <a:ext cx="609600" cy="609600"/>
          </a:xfrm>
          <a:prstGeom prst="rect">
            <a:avLst/>
          </a:prstGeom>
        </p:spPr>
      </p:pic>
      <p:pic>
        <p:nvPicPr>
          <p:cNvPr id="6" name="obiknoveniDrobi15.wma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70830" y="44355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Текстово поле 6"/>
              <p:cNvSpPr txBox="1"/>
              <p:nvPr/>
            </p:nvSpPr>
            <p:spPr>
              <a:xfrm>
                <a:off x="208048" y="3122799"/>
                <a:ext cx="4872641" cy="708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bg-BG" sz="28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sz="2800" b="0" i="1" smtClean="0">
                            <a:latin typeface="Cambria Math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sz="2800" dirty="0" smtClean="0"/>
                  <a:t>  </a:t>
                </a:r>
                <a:r>
                  <a:rPr lang="bg-BG" sz="2800" dirty="0" smtClean="0"/>
                  <a:t>с допълнителен множител 3 </a:t>
                </a:r>
              </a:p>
            </p:txBody>
          </p:sp>
        </mc:Choice>
        <mc:Fallback xmlns="">
          <p:sp>
            <p:nvSpPr>
              <p:cNvPr id="7" name="Текстово поле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48" y="3122799"/>
                <a:ext cx="4872641" cy="708399"/>
              </a:xfrm>
              <a:prstGeom prst="rect">
                <a:avLst/>
              </a:prstGeom>
              <a:blipFill rotWithShape="1">
                <a:blip r:embed="rId11"/>
                <a:stretch>
                  <a:fillRect r="-2503" b="-12069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Групиране 9"/>
          <p:cNvGrpSpPr/>
          <p:nvPr/>
        </p:nvGrpSpPr>
        <p:grpSpPr>
          <a:xfrm>
            <a:off x="2045737" y="3910809"/>
            <a:ext cx="1197262" cy="937604"/>
            <a:chOff x="3949429" y="2077488"/>
            <a:chExt cx="1197262" cy="9376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Текстово поле 7"/>
                <p:cNvSpPr txBox="1"/>
                <p:nvPr/>
              </p:nvSpPr>
              <p:spPr>
                <a:xfrm>
                  <a:off x="3949429" y="2295728"/>
                  <a:ext cx="1197262" cy="7193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bg-BG" sz="2800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bg-BG" sz="2800" b="1" i="1">
                              <a:latin typeface="Cambria Math"/>
                            </a:rPr>
                            <m:t>𝟓</m:t>
                          </m:r>
                        </m:num>
                        <m:den>
                          <m:r>
                            <a:rPr lang="bg-BG" sz="2800" b="1" i="1">
                              <a:latin typeface="Cambria Math"/>
                            </a:rPr>
                            <m:t>𝟕</m:t>
                          </m:r>
                        </m:den>
                      </m:f>
                    </m:oMath>
                  </a14:m>
                  <a:r>
                    <a:rPr lang="bg-BG" sz="2800" b="1" i="1" dirty="0" smtClean="0"/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bg-BG" sz="2800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bg-BG" sz="2800" b="1" i="1">
                              <a:latin typeface="Cambria Math"/>
                            </a:rPr>
                            <m:t>𝟏𝟓</m:t>
                          </m:r>
                        </m:num>
                        <m:den>
                          <m:r>
                            <a:rPr lang="bg-BG" sz="2800" b="1" i="1">
                              <a:latin typeface="Cambria Math"/>
                            </a:rPr>
                            <m:t>𝟐𝟏</m:t>
                          </m:r>
                        </m:den>
                      </m:f>
                    </m:oMath>
                  </a14:m>
                  <a:endParaRPr lang="bg-BG" sz="2800" dirty="0"/>
                </a:p>
              </p:txBody>
            </p:sp>
          </mc:Choice>
          <mc:Fallback xmlns="">
            <p:sp>
              <p:nvSpPr>
                <p:cNvPr id="8" name="Текстово поле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9429" y="2295728"/>
                  <a:ext cx="1197262" cy="719364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b="-11017"/>
                  </a:stretch>
                </a:blipFill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Правоъгълник 8"/>
            <p:cNvSpPr/>
            <p:nvPr/>
          </p:nvSpPr>
          <p:spPr>
            <a:xfrm>
              <a:off x="4031802" y="207748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bg-BG" dirty="0" smtClean="0"/>
                <a:t>3͜</a:t>
              </a:r>
              <a:endParaRPr lang="bg-BG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Текстово поле 10"/>
              <p:cNvSpPr txBox="1"/>
              <p:nvPr/>
            </p:nvSpPr>
            <p:spPr>
              <a:xfrm>
                <a:off x="6995160" y="3249811"/>
                <a:ext cx="2648642" cy="704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bg-BG" sz="28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bg-BG" sz="2800" b="0" i="1" smtClean="0">
                            <a:latin typeface="Cambria Math"/>
                          </a:rPr>
                          <m:t>30</m:t>
                        </m:r>
                      </m:num>
                      <m:den>
                        <m:r>
                          <a:rPr lang="bg-BG" sz="2800" b="0" i="1" smtClean="0">
                            <a:latin typeface="Cambria Math"/>
                          </a:rPr>
                          <m:t>45</m:t>
                        </m:r>
                      </m:den>
                    </m:f>
                  </m:oMath>
                </a14:m>
                <a:r>
                  <a:rPr lang="en-US" sz="2800" dirty="0" smtClean="0"/>
                  <a:t>  </a:t>
                </a:r>
                <a:r>
                  <a:rPr lang="bg-BG" sz="2800" dirty="0" smtClean="0"/>
                  <a:t>с числото 5 </a:t>
                </a:r>
              </a:p>
            </p:txBody>
          </p:sp>
        </mc:Choice>
        <mc:Fallback xmlns="">
          <p:sp>
            <p:nvSpPr>
              <p:cNvPr id="11" name="Текстово поле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160" y="3249811"/>
                <a:ext cx="2648642" cy="704295"/>
              </a:xfrm>
              <a:prstGeom prst="rect">
                <a:avLst/>
              </a:prstGeom>
              <a:blipFill rotWithShape="1">
                <a:blip r:embed="rId13"/>
                <a:stretch>
                  <a:fillRect b="-1120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Текстово поле 12"/>
              <p:cNvSpPr txBox="1"/>
              <p:nvPr/>
            </p:nvSpPr>
            <p:spPr>
              <a:xfrm>
                <a:off x="7932651" y="4348405"/>
                <a:ext cx="1197262" cy="740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bg-BG" sz="28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bg-BG" sz="2800" b="1" i="1" smtClean="0">
                            <a:latin typeface="Cambria Math"/>
                          </a:rPr>
                          <m:t>𝟑𝟎</m:t>
                        </m:r>
                      </m:num>
                      <m:den>
                        <m:r>
                          <a:rPr lang="bg-BG" sz="2800" b="1" i="1" smtClean="0">
                            <a:latin typeface="Cambria Math"/>
                          </a:rPr>
                          <m:t>𝟒𝟓</m:t>
                        </m:r>
                      </m:den>
                    </m:f>
                  </m:oMath>
                </a14:m>
                <a:r>
                  <a:rPr lang="bg-BG" sz="2800" b="1" i="1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b="1" i="1">
                            <a:latin typeface="Cambria Math"/>
                          </a:rPr>
                        </m:ctrlPr>
                      </m:fPr>
                      <m:num>
                        <m:r>
                          <a:rPr lang="bg-BG" sz="2800" b="1" i="1" smtClean="0">
                            <a:latin typeface="Cambria Math"/>
                          </a:rPr>
                          <m:t>𝟔</m:t>
                        </m:r>
                      </m:num>
                      <m:den>
                        <m:r>
                          <a:rPr lang="bg-BG" sz="2800" b="1" i="1" smtClean="0">
                            <a:latin typeface="Cambria Math"/>
                          </a:rPr>
                          <m:t>𝟗</m:t>
                        </m:r>
                      </m:den>
                    </m:f>
                  </m:oMath>
                </a14:m>
                <a:endParaRPr lang="bg-BG" sz="2800" dirty="0"/>
              </a:p>
            </p:txBody>
          </p:sp>
        </mc:Choice>
        <mc:Fallback xmlns="">
          <p:sp>
            <p:nvSpPr>
              <p:cNvPr id="13" name="Текстово поле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651" y="4348405"/>
                <a:ext cx="1197262" cy="740139"/>
              </a:xfrm>
              <a:prstGeom prst="rect">
                <a:avLst/>
              </a:prstGeom>
              <a:blipFill rotWithShape="1"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Право съединение 15"/>
          <p:cNvCxnSpPr/>
          <p:nvPr/>
        </p:nvCxnSpPr>
        <p:spPr>
          <a:xfrm>
            <a:off x="7932651" y="4437421"/>
            <a:ext cx="414598" cy="326773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Право съединение 16"/>
          <p:cNvCxnSpPr/>
          <p:nvPr/>
        </p:nvCxnSpPr>
        <p:spPr>
          <a:xfrm>
            <a:off x="7932651" y="4718474"/>
            <a:ext cx="414598" cy="326773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Текстово поле 17"/>
          <p:cNvSpPr txBox="1"/>
          <p:nvPr/>
        </p:nvSpPr>
        <p:spPr>
          <a:xfrm>
            <a:off x="8163216" y="4127376"/>
            <a:ext cx="36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6</a:t>
            </a:r>
            <a:endParaRPr lang="bg-BG" dirty="0"/>
          </a:p>
        </p:txBody>
      </p:sp>
      <p:sp>
        <p:nvSpPr>
          <p:cNvPr id="19" name="Текстово поле 18"/>
          <p:cNvSpPr txBox="1"/>
          <p:nvPr/>
        </p:nvSpPr>
        <p:spPr>
          <a:xfrm>
            <a:off x="8109470" y="5045247"/>
            <a:ext cx="36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9</a:t>
            </a:r>
            <a:endParaRPr lang="bg-BG" dirty="0"/>
          </a:p>
        </p:txBody>
      </p:sp>
      <p:pic>
        <p:nvPicPr>
          <p:cNvPr id="20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048" y="6131388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Текстово поле 20"/>
              <p:cNvSpPr txBox="1"/>
              <p:nvPr/>
            </p:nvSpPr>
            <p:spPr>
              <a:xfrm>
                <a:off x="291152" y="2101719"/>
                <a:ext cx="487264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2800" i="1" smtClean="0">
                          <a:latin typeface="Cambria Math"/>
                        </a:rPr>
                        <m:t>Р</m:t>
                      </m:r>
                      <m:r>
                        <a:rPr lang="bg-BG" sz="2800" b="0" i="1" smtClean="0">
                          <a:latin typeface="Cambria Math"/>
                        </a:rPr>
                        <m:t>азширяване</m:t>
                      </m:r>
                    </m:oMath>
                  </m:oMathPara>
                </a14:m>
                <a:endParaRPr lang="bg-BG" sz="2800" dirty="0" smtClean="0"/>
              </a:p>
            </p:txBody>
          </p:sp>
        </mc:Choice>
        <mc:Fallback xmlns="">
          <p:sp>
            <p:nvSpPr>
              <p:cNvPr id="21" name="Текстово поле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52" y="2101719"/>
                <a:ext cx="4872641" cy="52322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Текстово поле 21"/>
              <p:cNvSpPr txBox="1"/>
              <p:nvPr/>
            </p:nvSpPr>
            <p:spPr>
              <a:xfrm>
                <a:off x="6969182" y="2120650"/>
                <a:ext cx="26486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2800" i="1" smtClean="0">
                          <a:latin typeface="Cambria Math"/>
                        </a:rPr>
                        <m:t>С</m:t>
                      </m:r>
                      <m:r>
                        <a:rPr lang="bg-BG" sz="2800" b="0" i="1" smtClean="0">
                          <a:latin typeface="Cambria Math"/>
                        </a:rPr>
                        <m:t>ъкращаване</m:t>
                      </m:r>
                    </m:oMath>
                  </m:oMathPara>
                </a14:m>
                <a:endParaRPr lang="bg-BG" sz="2800" dirty="0" smtClean="0"/>
              </a:p>
            </p:txBody>
          </p:sp>
        </mc:Choice>
        <mc:Fallback xmlns="">
          <p:sp>
            <p:nvSpPr>
              <p:cNvPr id="22" name="Текстово поле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82" y="2120650"/>
                <a:ext cx="2648642" cy="52322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Групиране 16"/>
          <p:cNvGrpSpPr/>
          <p:nvPr/>
        </p:nvGrpSpPr>
        <p:grpSpPr>
          <a:xfrm>
            <a:off x="10456454" y="6181226"/>
            <a:ext cx="612000" cy="648000"/>
            <a:chOff x="8781390" y="6084088"/>
            <a:chExt cx="720000" cy="742707"/>
          </a:xfrm>
        </p:grpSpPr>
        <p:pic>
          <p:nvPicPr>
            <p:cNvPr id="24" name="Картина 18">
              <a:hlinkClick r:id="rId18" action="ppaction://hlinkfile" tooltip="разпечатай си задачи за упражнение"/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071" b="89933" l="7462" r="93077"/>
                      </a14:imgEffect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1390" y="6084088"/>
              <a:ext cx="720000" cy="742707"/>
            </a:xfrm>
            <a:prstGeom prst="rect">
              <a:avLst/>
            </a:prstGeom>
          </p:spPr>
        </p:pic>
        <p:sp>
          <p:nvSpPr>
            <p:cNvPr id="25" name="Овал 19">
              <a:hlinkClick r:id="rId18" action="ppaction://hlinkfile" tooltip="Разпечатай си задачи"/>
            </p:cNvPr>
            <p:cNvSpPr/>
            <p:nvPr/>
          </p:nvSpPr>
          <p:spPr>
            <a:xfrm>
              <a:off x="8875986" y="6154099"/>
              <a:ext cx="536028" cy="536028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pic>
        <p:nvPicPr>
          <p:cNvPr id="26" name="Картина 22">
            <a:hlinkClick r:id="rId21" action="ppaction://hlinkfile" tooltip="разпечатай си пищов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30" y="6277693"/>
            <a:ext cx="602157" cy="45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8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17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3331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5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069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6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903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76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597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596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71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4904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5304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6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6804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7404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18204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8804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76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7600"/>
                            </p:stCondLst>
                            <p:childTnLst>
                              <p:par>
                                <p:cTn id="50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1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100"/>
                            </p:stCondLst>
                            <p:childTnLst>
                              <p:par>
                                <p:cTn id="57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/>
      <p:bldP spid="11" grpId="0"/>
      <p:bldP spid="13" grpId="0"/>
      <p:bldP spid="18" grpId="0"/>
      <p:bldP spid="19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Потребителски проект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4768</TotalTime>
  <Words>165</Words>
  <Application>Microsoft Office PowerPoint</Application>
  <PresentationFormat>По избор</PresentationFormat>
  <Paragraphs>30</Paragraphs>
  <Slides>4</Slides>
  <Notes>0</Notes>
  <HiddenSlides>0</HiddenSlides>
  <MMClips>15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Заглавия на слайдовете</vt:lpstr>
      </vt:variant>
      <vt:variant>
        <vt:i4>4</vt:i4>
      </vt:variant>
    </vt:vector>
  </HeadingPairs>
  <TitlesOfParts>
    <vt:vector size="6" baseType="lpstr">
      <vt:lpstr>Office Theme</vt:lpstr>
      <vt:lpstr>Потребителски проект</vt:lpstr>
      <vt:lpstr>Обикновени дроби - същност</vt:lpstr>
      <vt:lpstr>Основно свойство на дробите</vt:lpstr>
      <vt:lpstr>Основно свойство на дробите</vt:lpstr>
      <vt:lpstr>Разширяване и съкращаване на дроб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Математически подсказвач за 5 клас</dc:title>
  <cp:lastModifiedBy>Димитър Колев</cp:lastModifiedBy>
  <cp:revision>301</cp:revision>
  <dcterms:created xsi:type="dcterms:W3CDTF">2014-12-03T16:22:28Z</dcterms:created>
  <dcterms:modified xsi:type="dcterms:W3CDTF">2015-03-01T10:57:29Z</dcterms:modified>
</cp:coreProperties>
</file>